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4" r:id="rId1"/>
    <p:sldMasterId id="2147483784" r:id="rId2"/>
    <p:sldMasterId id="2147483803" r:id="rId3"/>
    <p:sldMasterId id="2147483822" r:id="rId4"/>
    <p:sldMasterId id="2147483842" r:id="rId5"/>
    <p:sldMasterId id="2147483893" r:id="rId6"/>
    <p:sldMasterId id="2147483911" r:id="rId7"/>
    <p:sldMasterId id="2147484084" r:id="rId8"/>
  </p:sldMasterIdLst>
  <p:notesMasterIdLst>
    <p:notesMasterId r:id="rId27"/>
  </p:notesMasterIdLst>
  <p:sldIdLst>
    <p:sldId id="256" r:id="rId9"/>
    <p:sldId id="257" r:id="rId10"/>
    <p:sldId id="258" r:id="rId11"/>
    <p:sldId id="260" r:id="rId12"/>
    <p:sldId id="259" r:id="rId13"/>
    <p:sldId id="261" r:id="rId14"/>
    <p:sldId id="262" r:id="rId15"/>
    <p:sldId id="263" r:id="rId16"/>
    <p:sldId id="275" r:id="rId17"/>
    <p:sldId id="265" r:id="rId18"/>
    <p:sldId id="264" r:id="rId19"/>
    <p:sldId id="268" r:id="rId20"/>
    <p:sldId id="267" r:id="rId21"/>
    <p:sldId id="266" r:id="rId22"/>
    <p:sldId id="273" r:id="rId23"/>
    <p:sldId id="272" r:id="rId24"/>
    <p:sldId id="270" r:id="rId25"/>
    <p:sldId id="27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CBCC"/>
    <a:srgbClr val="CDEFFB"/>
    <a:srgbClr val="006B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0694"/>
  </p:normalViewPr>
  <p:slideViewPr>
    <p:cSldViewPr snapToGrid="0">
      <p:cViewPr varScale="1">
        <p:scale>
          <a:sx n="90" d="100"/>
          <a:sy n="90" d="100"/>
        </p:scale>
        <p:origin x="232"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582E20-2E16-4CF2-95F1-08B3A2B4185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9BFA1DB-EF6C-446E-8E5B-61E878521611}">
      <dgm:prSet/>
      <dgm:spPr/>
      <dgm:t>
        <a:bodyPr/>
        <a:lstStyle/>
        <a:p>
          <a:pPr>
            <a:lnSpc>
              <a:spcPct val="100000"/>
            </a:lnSpc>
          </a:pPr>
          <a:r>
            <a:rPr lang="en-US" dirty="0"/>
            <a:t>Content-based: </a:t>
          </a:r>
        </a:p>
        <a:p>
          <a:pPr>
            <a:lnSpc>
              <a:spcPct val="100000"/>
            </a:lnSpc>
          </a:pPr>
          <a:r>
            <a:rPr lang="en-US" dirty="0"/>
            <a:t>Analyzes item and user profiles for similar suggestions. </a:t>
          </a:r>
        </a:p>
      </dgm:t>
    </dgm:pt>
    <dgm:pt modelId="{315FC3BD-80AE-47C5-ADEA-5E6FB7A41DC5}" type="parTrans" cxnId="{6A727C16-EDA7-44EC-B294-A34DDAC1683D}">
      <dgm:prSet/>
      <dgm:spPr/>
      <dgm:t>
        <a:bodyPr/>
        <a:lstStyle/>
        <a:p>
          <a:endParaRPr lang="en-US"/>
        </a:p>
      </dgm:t>
    </dgm:pt>
    <dgm:pt modelId="{5892D04B-AA5E-4735-91E9-703C30F93E3E}" type="sibTrans" cxnId="{6A727C16-EDA7-44EC-B294-A34DDAC1683D}">
      <dgm:prSet/>
      <dgm:spPr/>
      <dgm:t>
        <a:bodyPr/>
        <a:lstStyle/>
        <a:p>
          <a:pPr>
            <a:lnSpc>
              <a:spcPct val="100000"/>
            </a:lnSpc>
          </a:pPr>
          <a:endParaRPr lang="en-US"/>
        </a:p>
      </dgm:t>
    </dgm:pt>
    <dgm:pt modelId="{254A8792-C5B0-473B-8B01-37890E42D126}">
      <dgm:prSet/>
      <dgm:spPr/>
      <dgm:t>
        <a:bodyPr/>
        <a:lstStyle/>
        <a:p>
          <a:pPr>
            <a:lnSpc>
              <a:spcPct val="100000"/>
            </a:lnSpc>
          </a:pPr>
          <a:r>
            <a:rPr lang="en-US" dirty="0"/>
            <a:t>Collaborative filtering: </a:t>
          </a:r>
        </a:p>
        <a:p>
          <a:pPr>
            <a:lnSpc>
              <a:spcPct val="100000"/>
            </a:lnSpc>
          </a:pPr>
          <a:r>
            <a:rPr lang="en-US" dirty="0"/>
            <a:t>Finds patterns for recommendations based on similarities. </a:t>
          </a:r>
        </a:p>
      </dgm:t>
    </dgm:pt>
    <dgm:pt modelId="{4F86236B-5F1E-4B11-9D78-7B53C95FE315}" type="parTrans" cxnId="{BE4B2820-74C5-41DD-A882-10B9F9796F74}">
      <dgm:prSet/>
      <dgm:spPr/>
      <dgm:t>
        <a:bodyPr/>
        <a:lstStyle/>
        <a:p>
          <a:endParaRPr lang="en-US"/>
        </a:p>
      </dgm:t>
    </dgm:pt>
    <dgm:pt modelId="{80E24CD6-4AD8-4994-911D-65290497B51A}" type="sibTrans" cxnId="{BE4B2820-74C5-41DD-A882-10B9F9796F74}">
      <dgm:prSet/>
      <dgm:spPr/>
      <dgm:t>
        <a:bodyPr/>
        <a:lstStyle/>
        <a:p>
          <a:pPr>
            <a:lnSpc>
              <a:spcPct val="100000"/>
            </a:lnSpc>
          </a:pPr>
          <a:endParaRPr lang="en-US"/>
        </a:p>
      </dgm:t>
    </dgm:pt>
    <dgm:pt modelId="{157503F6-A2AA-4D9A-ABD6-2159E0E4B5BF}">
      <dgm:prSet/>
      <dgm:spPr/>
      <dgm:t>
        <a:bodyPr/>
        <a:lstStyle/>
        <a:p>
          <a:pPr>
            <a:lnSpc>
              <a:spcPct val="100000"/>
            </a:lnSpc>
          </a:pPr>
          <a:r>
            <a:rPr lang="en-US" dirty="0"/>
            <a:t>Knowledge-based:</a:t>
          </a:r>
        </a:p>
        <a:p>
          <a:pPr>
            <a:lnSpc>
              <a:spcPct val="100000"/>
            </a:lnSpc>
          </a:pPr>
          <a:r>
            <a:rPr lang="en-US" dirty="0"/>
            <a:t>Recommends using rules and domain knowledge. </a:t>
          </a:r>
        </a:p>
      </dgm:t>
    </dgm:pt>
    <dgm:pt modelId="{AA389D31-2804-419F-81C2-53373E890B7F}" type="parTrans" cxnId="{41F8B8BE-395F-4742-8D0D-D4611DC1917F}">
      <dgm:prSet/>
      <dgm:spPr/>
      <dgm:t>
        <a:bodyPr/>
        <a:lstStyle/>
        <a:p>
          <a:endParaRPr lang="en-US"/>
        </a:p>
      </dgm:t>
    </dgm:pt>
    <dgm:pt modelId="{F92B1CBF-E21F-4A0B-A861-2BBCDD1A07A6}" type="sibTrans" cxnId="{41F8B8BE-395F-4742-8D0D-D4611DC1917F}">
      <dgm:prSet/>
      <dgm:spPr/>
      <dgm:t>
        <a:bodyPr/>
        <a:lstStyle/>
        <a:p>
          <a:pPr>
            <a:lnSpc>
              <a:spcPct val="100000"/>
            </a:lnSpc>
          </a:pPr>
          <a:endParaRPr lang="en-US"/>
        </a:p>
      </dgm:t>
    </dgm:pt>
    <dgm:pt modelId="{13F76013-C4BC-4FB4-A4FA-AC5F9EE23395}">
      <dgm:prSet/>
      <dgm:spPr/>
      <dgm:t>
        <a:bodyPr/>
        <a:lstStyle/>
        <a:p>
          <a:pPr>
            <a:lnSpc>
              <a:spcPct val="100000"/>
            </a:lnSpc>
          </a:pPr>
          <a:r>
            <a:rPr lang="en-US" dirty="0"/>
            <a:t>Popularity-based: </a:t>
          </a:r>
        </a:p>
        <a:p>
          <a:pPr>
            <a:lnSpc>
              <a:spcPct val="100000"/>
            </a:lnSpc>
          </a:pPr>
          <a:r>
            <a:rPr lang="en-US" dirty="0"/>
            <a:t>Relies on overall popularity.</a:t>
          </a:r>
        </a:p>
      </dgm:t>
    </dgm:pt>
    <dgm:pt modelId="{0A0B375D-1CAA-41FB-975B-8356EC90339F}" type="parTrans" cxnId="{6358AA58-CDD3-41DA-85B9-DC644E874C9E}">
      <dgm:prSet/>
      <dgm:spPr/>
      <dgm:t>
        <a:bodyPr/>
        <a:lstStyle/>
        <a:p>
          <a:endParaRPr lang="en-US"/>
        </a:p>
      </dgm:t>
    </dgm:pt>
    <dgm:pt modelId="{5E48532B-3E25-4C63-A1C4-281737E21B0B}" type="sibTrans" cxnId="{6358AA58-CDD3-41DA-85B9-DC644E874C9E}">
      <dgm:prSet/>
      <dgm:spPr/>
      <dgm:t>
        <a:bodyPr/>
        <a:lstStyle/>
        <a:p>
          <a:endParaRPr lang="en-US"/>
        </a:p>
      </dgm:t>
    </dgm:pt>
    <dgm:pt modelId="{9B5CDC89-98D4-4948-8B04-C2DF0A53E0BD}" type="pres">
      <dgm:prSet presAssocID="{E9582E20-2E16-4CF2-95F1-08B3A2B4185E}" presName="root" presStyleCnt="0">
        <dgm:presLayoutVars>
          <dgm:dir/>
          <dgm:resizeHandles val="exact"/>
        </dgm:presLayoutVars>
      </dgm:prSet>
      <dgm:spPr/>
    </dgm:pt>
    <dgm:pt modelId="{D2F0B865-2E6E-4BA3-B1D5-60F22D8776EA}" type="pres">
      <dgm:prSet presAssocID="{E9582E20-2E16-4CF2-95F1-08B3A2B4185E}" presName="container" presStyleCnt="0">
        <dgm:presLayoutVars>
          <dgm:dir/>
          <dgm:resizeHandles val="exact"/>
        </dgm:presLayoutVars>
      </dgm:prSet>
      <dgm:spPr/>
    </dgm:pt>
    <dgm:pt modelId="{CF30FB60-5700-4971-87E5-790D94C972D8}" type="pres">
      <dgm:prSet presAssocID="{09BFA1DB-EF6C-446E-8E5B-61E878521611}" presName="compNode" presStyleCnt="0"/>
      <dgm:spPr/>
    </dgm:pt>
    <dgm:pt modelId="{EDD6E88D-90AD-4C25-8587-FE7ED6636D86}" type="pres">
      <dgm:prSet presAssocID="{09BFA1DB-EF6C-446E-8E5B-61E878521611}" presName="iconBgRect" presStyleLbl="bgShp" presStyleIdx="0" presStyleCnt="4"/>
      <dgm:spPr/>
    </dgm:pt>
    <dgm:pt modelId="{F8F02674-6D9C-4830-A5D6-A230D892C00F}" type="pres">
      <dgm:prSet presAssocID="{09BFA1DB-EF6C-446E-8E5B-61E878521611}"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gnifying glass with solid fill"/>
        </a:ext>
      </dgm:extLst>
    </dgm:pt>
    <dgm:pt modelId="{50173675-0C1D-45D2-A150-4B45AFAD4B13}" type="pres">
      <dgm:prSet presAssocID="{09BFA1DB-EF6C-446E-8E5B-61E878521611}" presName="spaceRect" presStyleCnt="0"/>
      <dgm:spPr/>
    </dgm:pt>
    <dgm:pt modelId="{E2F0731F-61EA-4122-A798-D662745098D5}" type="pres">
      <dgm:prSet presAssocID="{09BFA1DB-EF6C-446E-8E5B-61E878521611}" presName="textRect" presStyleLbl="revTx" presStyleIdx="0" presStyleCnt="4">
        <dgm:presLayoutVars>
          <dgm:chMax val="1"/>
          <dgm:chPref val="1"/>
        </dgm:presLayoutVars>
      </dgm:prSet>
      <dgm:spPr/>
    </dgm:pt>
    <dgm:pt modelId="{6D1FBFD0-E091-40AD-995F-80331DE0F8CB}" type="pres">
      <dgm:prSet presAssocID="{5892D04B-AA5E-4735-91E9-703C30F93E3E}" presName="sibTrans" presStyleLbl="sibTrans2D1" presStyleIdx="0" presStyleCnt="0"/>
      <dgm:spPr/>
    </dgm:pt>
    <dgm:pt modelId="{121C9381-45AD-4C73-A372-7E0CAF259A85}" type="pres">
      <dgm:prSet presAssocID="{254A8792-C5B0-473B-8B01-37890E42D126}" presName="compNode" presStyleCnt="0"/>
      <dgm:spPr/>
    </dgm:pt>
    <dgm:pt modelId="{ACB3F7E6-D077-4F81-83E8-621750E22C73}" type="pres">
      <dgm:prSet presAssocID="{254A8792-C5B0-473B-8B01-37890E42D126}" presName="iconBgRect" presStyleLbl="bgShp" presStyleIdx="1" presStyleCnt="4"/>
      <dgm:spPr/>
    </dgm:pt>
    <dgm:pt modelId="{5E8D6DB8-F2D5-4438-A7A4-D258DE042E34}" type="pres">
      <dgm:prSet presAssocID="{254A8792-C5B0-473B-8B01-37890E42D12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FCB6E7C8-EAD0-4A2E-9BFE-AE6891A0C734}" type="pres">
      <dgm:prSet presAssocID="{254A8792-C5B0-473B-8B01-37890E42D126}" presName="spaceRect" presStyleCnt="0"/>
      <dgm:spPr/>
    </dgm:pt>
    <dgm:pt modelId="{5CBDBAF0-99E6-4188-AF25-C225BB48B881}" type="pres">
      <dgm:prSet presAssocID="{254A8792-C5B0-473B-8B01-37890E42D126}" presName="textRect" presStyleLbl="revTx" presStyleIdx="1" presStyleCnt="4">
        <dgm:presLayoutVars>
          <dgm:chMax val="1"/>
          <dgm:chPref val="1"/>
        </dgm:presLayoutVars>
      </dgm:prSet>
      <dgm:spPr/>
    </dgm:pt>
    <dgm:pt modelId="{824122F6-B9FC-4ED3-B657-7B87E5CB1F75}" type="pres">
      <dgm:prSet presAssocID="{80E24CD6-4AD8-4994-911D-65290497B51A}" presName="sibTrans" presStyleLbl="sibTrans2D1" presStyleIdx="0" presStyleCnt="0"/>
      <dgm:spPr/>
    </dgm:pt>
    <dgm:pt modelId="{941D04FE-AC73-4E18-A37D-F68F17633F32}" type="pres">
      <dgm:prSet presAssocID="{157503F6-A2AA-4D9A-ABD6-2159E0E4B5BF}" presName="compNode" presStyleCnt="0"/>
      <dgm:spPr/>
    </dgm:pt>
    <dgm:pt modelId="{2852A205-337A-401C-B129-7ECEBF7540DA}" type="pres">
      <dgm:prSet presAssocID="{157503F6-A2AA-4D9A-ABD6-2159E0E4B5BF}" presName="iconBgRect" presStyleLbl="bgShp" presStyleIdx="2" presStyleCnt="4"/>
      <dgm:spPr/>
    </dgm:pt>
    <dgm:pt modelId="{8C1FC97B-EE66-499C-BD88-F5173CD88098}" type="pres">
      <dgm:prSet presAssocID="{157503F6-A2AA-4D9A-ABD6-2159E0E4B5B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rain with solid fill"/>
        </a:ext>
      </dgm:extLst>
    </dgm:pt>
    <dgm:pt modelId="{43EF1C49-EA2E-45D6-BDA4-78BDC5F5B7D6}" type="pres">
      <dgm:prSet presAssocID="{157503F6-A2AA-4D9A-ABD6-2159E0E4B5BF}" presName="spaceRect" presStyleCnt="0"/>
      <dgm:spPr/>
    </dgm:pt>
    <dgm:pt modelId="{147E6B02-C0B3-4915-90E2-D76E2B0D18AF}" type="pres">
      <dgm:prSet presAssocID="{157503F6-A2AA-4D9A-ABD6-2159E0E4B5BF}" presName="textRect" presStyleLbl="revTx" presStyleIdx="2" presStyleCnt="4">
        <dgm:presLayoutVars>
          <dgm:chMax val="1"/>
          <dgm:chPref val="1"/>
        </dgm:presLayoutVars>
      </dgm:prSet>
      <dgm:spPr/>
    </dgm:pt>
    <dgm:pt modelId="{F566D250-2B55-45EF-8EFB-5255BDED6F37}" type="pres">
      <dgm:prSet presAssocID="{F92B1CBF-E21F-4A0B-A861-2BBCDD1A07A6}" presName="sibTrans" presStyleLbl="sibTrans2D1" presStyleIdx="0" presStyleCnt="0"/>
      <dgm:spPr/>
    </dgm:pt>
    <dgm:pt modelId="{4012E749-5DF4-400B-A82B-F710872C4779}" type="pres">
      <dgm:prSet presAssocID="{13F76013-C4BC-4FB4-A4FA-AC5F9EE23395}" presName="compNode" presStyleCnt="0"/>
      <dgm:spPr/>
    </dgm:pt>
    <dgm:pt modelId="{B541744D-AE9E-4E08-A95C-8AFEF0E22207}" type="pres">
      <dgm:prSet presAssocID="{13F76013-C4BC-4FB4-A4FA-AC5F9EE23395}" presName="iconBgRect" presStyleLbl="bgShp" presStyleIdx="3" presStyleCnt="4"/>
      <dgm:spPr/>
    </dgm:pt>
    <dgm:pt modelId="{5E6878A9-39FF-4CE2-BD32-1794E3506D4F}" type="pres">
      <dgm:prSet presAssocID="{13F76013-C4BC-4FB4-A4FA-AC5F9EE23395}"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sers with solid fill"/>
        </a:ext>
      </dgm:extLst>
    </dgm:pt>
    <dgm:pt modelId="{3826692C-AA7C-4995-A48C-1608E50EF99E}" type="pres">
      <dgm:prSet presAssocID="{13F76013-C4BC-4FB4-A4FA-AC5F9EE23395}" presName="spaceRect" presStyleCnt="0"/>
      <dgm:spPr/>
    </dgm:pt>
    <dgm:pt modelId="{BCC9CB19-D559-415E-BB1C-FFADEE1DB7D1}" type="pres">
      <dgm:prSet presAssocID="{13F76013-C4BC-4FB4-A4FA-AC5F9EE23395}" presName="textRect" presStyleLbl="revTx" presStyleIdx="3" presStyleCnt="4">
        <dgm:presLayoutVars>
          <dgm:chMax val="1"/>
          <dgm:chPref val="1"/>
        </dgm:presLayoutVars>
      </dgm:prSet>
      <dgm:spPr/>
    </dgm:pt>
  </dgm:ptLst>
  <dgm:cxnLst>
    <dgm:cxn modelId="{6A727C16-EDA7-44EC-B294-A34DDAC1683D}" srcId="{E9582E20-2E16-4CF2-95F1-08B3A2B4185E}" destId="{09BFA1DB-EF6C-446E-8E5B-61E878521611}" srcOrd="0" destOrd="0" parTransId="{315FC3BD-80AE-47C5-ADEA-5E6FB7A41DC5}" sibTransId="{5892D04B-AA5E-4735-91E9-703C30F93E3E}"/>
    <dgm:cxn modelId="{BE4B2820-74C5-41DD-A882-10B9F9796F74}" srcId="{E9582E20-2E16-4CF2-95F1-08B3A2B4185E}" destId="{254A8792-C5B0-473B-8B01-37890E42D126}" srcOrd="1" destOrd="0" parTransId="{4F86236B-5F1E-4B11-9D78-7B53C95FE315}" sibTransId="{80E24CD6-4AD8-4994-911D-65290497B51A}"/>
    <dgm:cxn modelId="{B8EA7D26-0D9B-DA45-A942-C344D8A0793B}" type="presOf" srcId="{157503F6-A2AA-4D9A-ABD6-2159E0E4B5BF}" destId="{147E6B02-C0B3-4915-90E2-D76E2B0D18AF}" srcOrd="0" destOrd="0" presId="urn:microsoft.com/office/officeart/2018/2/layout/IconCircleList"/>
    <dgm:cxn modelId="{CEEF1B2F-3592-6848-8CB2-78FD583C2970}" type="presOf" srcId="{5892D04B-AA5E-4735-91E9-703C30F93E3E}" destId="{6D1FBFD0-E091-40AD-995F-80331DE0F8CB}" srcOrd="0" destOrd="0" presId="urn:microsoft.com/office/officeart/2018/2/layout/IconCircleList"/>
    <dgm:cxn modelId="{B6CA2247-A0E8-9747-A919-20D888496537}" type="presOf" srcId="{09BFA1DB-EF6C-446E-8E5B-61E878521611}" destId="{E2F0731F-61EA-4122-A798-D662745098D5}" srcOrd="0" destOrd="0" presId="urn:microsoft.com/office/officeart/2018/2/layout/IconCircleList"/>
    <dgm:cxn modelId="{3FA00449-F688-C44E-B621-29EF0B4D3FE7}" type="presOf" srcId="{254A8792-C5B0-473B-8B01-37890E42D126}" destId="{5CBDBAF0-99E6-4188-AF25-C225BB48B881}" srcOrd="0" destOrd="0" presId="urn:microsoft.com/office/officeart/2018/2/layout/IconCircleList"/>
    <dgm:cxn modelId="{35DD0B4C-81C9-4347-8408-E937CBEC629B}" type="presOf" srcId="{80E24CD6-4AD8-4994-911D-65290497B51A}" destId="{824122F6-B9FC-4ED3-B657-7B87E5CB1F75}" srcOrd="0" destOrd="0" presId="urn:microsoft.com/office/officeart/2018/2/layout/IconCircleList"/>
    <dgm:cxn modelId="{6358AA58-CDD3-41DA-85B9-DC644E874C9E}" srcId="{E9582E20-2E16-4CF2-95F1-08B3A2B4185E}" destId="{13F76013-C4BC-4FB4-A4FA-AC5F9EE23395}" srcOrd="3" destOrd="0" parTransId="{0A0B375D-1CAA-41FB-975B-8356EC90339F}" sibTransId="{5E48532B-3E25-4C63-A1C4-281737E21B0B}"/>
    <dgm:cxn modelId="{A5ABF677-FED2-F24E-AEBF-5FE5490FE383}" type="presOf" srcId="{13F76013-C4BC-4FB4-A4FA-AC5F9EE23395}" destId="{BCC9CB19-D559-415E-BB1C-FFADEE1DB7D1}" srcOrd="0" destOrd="0" presId="urn:microsoft.com/office/officeart/2018/2/layout/IconCircleList"/>
    <dgm:cxn modelId="{41F8B8BE-395F-4742-8D0D-D4611DC1917F}" srcId="{E9582E20-2E16-4CF2-95F1-08B3A2B4185E}" destId="{157503F6-A2AA-4D9A-ABD6-2159E0E4B5BF}" srcOrd="2" destOrd="0" parTransId="{AA389D31-2804-419F-81C2-53373E890B7F}" sibTransId="{F92B1CBF-E21F-4A0B-A861-2BBCDD1A07A6}"/>
    <dgm:cxn modelId="{4F056FC6-ABA0-7348-850E-F4A3FA2FEDAE}" type="presOf" srcId="{E9582E20-2E16-4CF2-95F1-08B3A2B4185E}" destId="{9B5CDC89-98D4-4948-8B04-C2DF0A53E0BD}" srcOrd="0" destOrd="0" presId="urn:microsoft.com/office/officeart/2018/2/layout/IconCircleList"/>
    <dgm:cxn modelId="{CF74B6C8-BED5-CF41-B740-91EB3773EFAA}" type="presOf" srcId="{F92B1CBF-E21F-4A0B-A861-2BBCDD1A07A6}" destId="{F566D250-2B55-45EF-8EFB-5255BDED6F37}" srcOrd="0" destOrd="0" presId="urn:microsoft.com/office/officeart/2018/2/layout/IconCircleList"/>
    <dgm:cxn modelId="{A37E9DE5-34ED-854A-8AC7-F4574B5FAE72}" type="presParOf" srcId="{9B5CDC89-98D4-4948-8B04-C2DF0A53E0BD}" destId="{D2F0B865-2E6E-4BA3-B1D5-60F22D8776EA}" srcOrd="0" destOrd="0" presId="urn:microsoft.com/office/officeart/2018/2/layout/IconCircleList"/>
    <dgm:cxn modelId="{9E10FE8B-7F34-8349-93CB-814A2BF484F5}" type="presParOf" srcId="{D2F0B865-2E6E-4BA3-B1D5-60F22D8776EA}" destId="{CF30FB60-5700-4971-87E5-790D94C972D8}" srcOrd="0" destOrd="0" presId="urn:microsoft.com/office/officeart/2018/2/layout/IconCircleList"/>
    <dgm:cxn modelId="{19AE85AC-4A15-774D-A5F5-435A71855CEB}" type="presParOf" srcId="{CF30FB60-5700-4971-87E5-790D94C972D8}" destId="{EDD6E88D-90AD-4C25-8587-FE7ED6636D86}" srcOrd="0" destOrd="0" presId="urn:microsoft.com/office/officeart/2018/2/layout/IconCircleList"/>
    <dgm:cxn modelId="{37EAC9EE-40F1-AC4D-B4E5-6DBD24076C4C}" type="presParOf" srcId="{CF30FB60-5700-4971-87E5-790D94C972D8}" destId="{F8F02674-6D9C-4830-A5D6-A230D892C00F}" srcOrd="1" destOrd="0" presId="urn:microsoft.com/office/officeart/2018/2/layout/IconCircleList"/>
    <dgm:cxn modelId="{67660476-B137-FD4A-8D94-CF58499951EE}" type="presParOf" srcId="{CF30FB60-5700-4971-87E5-790D94C972D8}" destId="{50173675-0C1D-45D2-A150-4B45AFAD4B13}" srcOrd="2" destOrd="0" presId="urn:microsoft.com/office/officeart/2018/2/layout/IconCircleList"/>
    <dgm:cxn modelId="{3F468C8A-6988-AD46-A77A-CF0807FFA8B7}" type="presParOf" srcId="{CF30FB60-5700-4971-87E5-790D94C972D8}" destId="{E2F0731F-61EA-4122-A798-D662745098D5}" srcOrd="3" destOrd="0" presId="urn:microsoft.com/office/officeart/2018/2/layout/IconCircleList"/>
    <dgm:cxn modelId="{4A7D556A-A4D8-C84B-8B25-67B5A279E2B4}" type="presParOf" srcId="{D2F0B865-2E6E-4BA3-B1D5-60F22D8776EA}" destId="{6D1FBFD0-E091-40AD-995F-80331DE0F8CB}" srcOrd="1" destOrd="0" presId="urn:microsoft.com/office/officeart/2018/2/layout/IconCircleList"/>
    <dgm:cxn modelId="{974EB292-3C54-E34B-91BF-10BA9B9CEFDE}" type="presParOf" srcId="{D2F0B865-2E6E-4BA3-B1D5-60F22D8776EA}" destId="{121C9381-45AD-4C73-A372-7E0CAF259A85}" srcOrd="2" destOrd="0" presId="urn:microsoft.com/office/officeart/2018/2/layout/IconCircleList"/>
    <dgm:cxn modelId="{95BC7F2C-DDA4-7A46-844A-B753E73DACAE}" type="presParOf" srcId="{121C9381-45AD-4C73-A372-7E0CAF259A85}" destId="{ACB3F7E6-D077-4F81-83E8-621750E22C73}" srcOrd="0" destOrd="0" presId="urn:microsoft.com/office/officeart/2018/2/layout/IconCircleList"/>
    <dgm:cxn modelId="{31CA9AC8-75B3-4A4E-879D-C1B0C6506831}" type="presParOf" srcId="{121C9381-45AD-4C73-A372-7E0CAF259A85}" destId="{5E8D6DB8-F2D5-4438-A7A4-D258DE042E34}" srcOrd="1" destOrd="0" presId="urn:microsoft.com/office/officeart/2018/2/layout/IconCircleList"/>
    <dgm:cxn modelId="{ADDECF07-5C12-BF4D-B9F4-4700C2A52D08}" type="presParOf" srcId="{121C9381-45AD-4C73-A372-7E0CAF259A85}" destId="{FCB6E7C8-EAD0-4A2E-9BFE-AE6891A0C734}" srcOrd="2" destOrd="0" presId="urn:microsoft.com/office/officeart/2018/2/layout/IconCircleList"/>
    <dgm:cxn modelId="{7711EE5D-A6B5-4A49-8590-02C7C729F202}" type="presParOf" srcId="{121C9381-45AD-4C73-A372-7E0CAF259A85}" destId="{5CBDBAF0-99E6-4188-AF25-C225BB48B881}" srcOrd="3" destOrd="0" presId="urn:microsoft.com/office/officeart/2018/2/layout/IconCircleList"/>
    <dgm:cxn modelId="{5B22B19A-5F34-E041-9D69-43BE55FE17B2}" type="presParOf" srcId="{D2F0B865-2E6E-4BA3-B1D5-60F22D8776EA}" destId="{824122F6-B9FC-4ED3-B657-7B87E5CB1F75}" srcOrd="3" destOrd="0" presId="urn:microsoft.com/office/officeart/2018/2/layout/IconCircleList"/>
    <dgm:cxn modelId="{A3C46465-8EFC-C444-BFF2-1372D1413C52}" type="presParOf" srcId="{D2F0B865-2E6E-4BA3-B1D5-60F22D8776EA}" destId="{941D04FE-AC73-4E18-A37D-F68F17633F32}" srcOrd="4" destOrd="0" presId="urn:microsoft.com/office/officeart/2018/2/layout/IconCircleList"/>
    <dgm:cxn modelId="{2BB31B52-3C71-A747-92D7-E243C1DD31F4}" type="presParOf" srcId="{941D04FE-AC73-4E18-A37D-F68F17633F32}" destId="{2852A205-337A-401C-B129-7ECEBF7540DA}" srcOrd="0" destOrd="0" presId="urn:microsoft.com/office/officeart/2018/2/layout/IconCircleList"/>
    <dgm:cxn modelId="{63D06FA8-BF2D-BE4F-BEEE-CD870BB17D8D}" type="presParOf" srcId="{941D04FE-AC73-4E18-A37D-F68F17633F32}" destId="{8C1FC97B-EE66-499C-BD88-F5173CD88098}" srcOrd="1" destOrd="0" presId="urn:microsoft.com/office/officeart/2018/2/layout/IconCircleList"/>
    <dgm:cxn modelId="{B8108CBF-D417-8342-999C-EC02F6344E5F}" type="presParOf" srcId="{941D04FE-AC73-4E18-A37D-F68F17633F32}" destId="{43EF1C49-EA2E-45D6-BDA4-78BDC5F5B7D6}" srcOrd="2" destOrd="0" presId="urn:microsoft.com/office/officeart/2018/2/layout/IconCircleList"/>
    <dgm:cxn modelId="{99AEA245-E47A-1C45-A15C-2B4A29AAEC68}" type="presParOf" srcId="{941D04FE-AC73-4E18-A37D-F68F17633F32}" destId="{147E6B02-C0B3-4915-90E2-D76E2B0D18AF}" srcOrd="3" destOrd="0" presId="urn:microsoft.com/office/officeart/2018/2/layout/IconCircleList"/>
    <dgm:cxn modelId="{B406C94A-570F-D042-BDD2-6C20B9BA33E0}" type="presParOf" srcId="{D2F0B865-2E6E-4BA3-B1D5-60F22D8776EA}" destId="{F566D250-2B55-45EF-8EFB-5255BDED6F37}" srcOrd="5" destOrd="0" presId="urn:microsoft.com/office/officeart/2018/2/layout/IconCircleList"/>
    <dgm:cxn modelId="{26C9F4E4-527E-B446-B2A3-F6E57BD6CD91}" type="presParOf" srcId="{D2F0B865-2E6E-4BA3-B1D5-60F22D8776EA}" destId="{4012E749-5DF4-400B-A82B-F710872C4779}" srcOrd="6" destOrd="0" presId="urn:microsoft.com/office/officeart/2018/2/layout/IconCircleList"/>
    <dgm:cxn modelId="{FADF90FC-1448-BB4C-9AC2-59E264D1392F}" type="presParOf" srcId="{4012E749-5DF4-400B-A82B-F710872C4779}" destId="{B541744D-AE9E-4E08-A95C-8AFEF0E22207}" srcOrd="0" destOrd="0" presId="urn:microsoft.com/office/officeart/2018/2/layout/IconCircleList"/>
    <dgm:cxn modelId="{8895373C-687F-0548-A616-D6CDC316A7F9}" type="presParOf" srcId="{4012E749-5DF4-400B-A82B-F710872C4779}" destId="{5E6878A9-39FF-4CE2-BD32-1794E3506D4F}" srcOrd="1" destOrd="0" presId="urn:microsoft.com/office/officeart/2018/2/layout/IconCircleList"/>
    <dgm:cxn modelId="{79DF7E55-2F68-FF4A-BABD-18528E36E88C}" type="presParOf" srcId="{4012E749-5DF4-400B-A82B-F710872C4779}" destId="{3826692C-AA7C-4995-A48C-1608E50EF99E}" srcOrd="2" destOrd="0" presId="urn:microsoft.com/office/officeart/2018/2/layout/IconCircleList"/>
    <dgm:cxn modelId="{993E7A38-ADC3-B04A-8223-33DADF4DA92E}" type="presParOf" srcId="{4012E749-5DF4-400B-A82B-F710872C4779}" destId="{BCC9CB19-D559-415E-BB1C-FFADEE1DB7D1}"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E977B8-2434-43B4-ADD7-F5A125595A64}"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A2E9278D-7045-4049-AA2A-9BCC120772D3}">
      <dgm:prSet/>
      <dgm:spPr/>
      <dgm:t>
        <a:bodyPr/>
        <a:lstStyle/>
        <a:p>
          <a:r>
            <a:rPr lang="en-US" b="1" dirty="0"/>
            <a:t>Title Basics Dataset: </a:t>
          </a:r>
          <a:r>
            <a:rPr lang="en-US" dirty="0"/>
            <a:t>fundamental information about the content in IMDb, such as title, genre, and release year.</a:t>
          </a:r>
        </a:p>
      </dgm:t>
    </dgm:pt>
    <dgm:pt modelId="{14A99F92-291A-4B5C-9052-2B2DCC28010A}" type="parTrans" cxnId="{F7D7EFA7-A97E-4B3B-902C-9F8BF50486CC}">
      <dgm:prSet/>
      <dgm:spPr/>
      <dgm:t>
        <a:bodyPr/>
        <a:lstStyle/>
        <a:p>
          <a:endParaRPr lang="en-US"/>
        </a:p>
      </dgm:t>
    </dgm:pt>
    <dgm:pt modelId="{13A627CB-5D96-4919-9FF4-B29620690169}" type="sibTrans" cxnId="{F7D7EFA7-A97E-4B3B-902C-9F8BF50486CC}">
      <dgm:prSet/>
      <dgm:spPr/>
      <dgm:t>
        <a:bodyPr/>
        <a:lstStyle/>
        <a:p>
          <a:endParaRPr lang="en-US"/>
        </a:p>
      </dgm:t>
    </dgm:pt>
    <dgm:pt modelId="{8340E427-BACC-44A1-8D6B-1817DE025056}">
      <dgm:prSet/>
      <dgm:spPr/>
      <dgm:t>
        <a:bodyPr/>
        <a:lstStyle/>
        <a:p>
          <a:r>
            <a:rPr lang="en-US" b="1" dirty="0"/>
            <a:t>Crew Dataset: </a:t>
          </a:r>
          <a:r>
            <a:rPr lang="en-US" dirty="0"/>
            <a:t>details about the crew involved in a certain movie production, including directors, writers, and other personnel.</a:t>
          </a:r>
        </a:p>
      </dgm:t>
    </dgm:pt>
    <dgm:pt modelId="{7D11F44B-8287-4CB6-BF91-8B493A236620}" type="parTrans" cxnId="{929066AE-F70D-4E5F-901F-B7499999B58F}">
      <dgm:prSet/>
      <dgm:spPr/>
      <dgm:t>
        <a:bodyPr/>
        <a:lstStyle/>
        <a:p>
          <a:endParaRPr lang="en-US"/>
        </a:p>
      </dgm:t>
    </dgm:pt>
    <dgm:pt modelId="{C30B57B7-1F92-4A2C-8C5C-5522E5989C4A}" type="sibTrans" cxnId="{929066AE-F70D-4E5F-901F-B7499999B58F}">
      <dgm:prSet/>
      <dgm:spPr/>
      <dgm:t>
        <a:bodyPr/>
        <a:lstStyle/>
        <a:p>
          <a:endParaRPr lang="en-US"/>
        </a:p>
      </dgm:t>
    </dgm:pt>
    <dgm:pt modelId="{935B2A67-31D4-406E-A9BC-2F9E7660D1B7}">
      <dgm:prSet/>
      <dgm:spPr/>
      <dgm:t>
        <a:bodyPr/>
        <a:lstStyle/>
        <a:p>
          <a:r>
            <a:rPr lang="en-US" b="1" dirty="0"/>
            <a:t>People Dataset: </a:t>
          </a:r>
          <a:r>
            <a:rPr lang="en-US" dirty="0"/>
            <a:t>information about individuals in the movie industry, such as their professions and known works.</a:t>
          </a:r>
        </a:p>
      </dgm:t>
    </dgm:pt>
    <dgm:pt modelId="{EB69CFB0-25E3-4BE9-90BB-B7DBAC824EEF}" type="parTrans" cxnId="{B6ED6D02-77E6-42C7-8BC6-3AE37825ABA1}">
      <dgm:prSet/>
      <dgm:spPr/>
      <dgm:t>
        <a:bodyPr/>
        <a:lstStyle/>
        <a:p>
          <a:endParaRPr lang="en-US"/>
        </a:p>
      </dgm:t>
    </dgm:pt>
    <dgm:pt modelId="{A89BB296-2203-4A76-977F-9EF585B2A9E6}" type="sibTrans" cxnId="{B6ED6D02-77E6-42C7-8BC6-3AE37825ABA1}">
      <dgm:prSet/>
      <dgm:spPr/>
      <dgm:t>
        <a:bodyPr/>
        <a:lstStyle/>
        <a:p>
          <a:endParaRPr lang="en-US"/>
        </a:p>
      </dgm:t>
    </dgm:pt>
    <dgm:pt modelId="{85615A8C-9A0B-46A5-AF12-D35E7B5F618F}">
      <dgm:prSet/>
      <dgm:spPr/>
      <dgm:t>
        <a:bodyPr/>
        <a:lstStyle/>
        <a:p>
          <a:r>
            <a:rPr lang="en-US" b="1" dirty="0"/>
            <a:t>Ratings Dataset: </a:t>
          </a:r>
          <a:r>
            <a:rPr lang="en-US" dirty="0"/>
            <a:t>ratings provided by users, aiding in understanding movie popularity.</a:t>
          </a:r>
        </a:p>
      </dgm:t>
    </dgm:pt>
    <dgm:pt modelId="{8B6E17FE-10FD-4745-BEE1-EEFE1EEDBDFF}" type="parTrans" cxnId="{9DD294E7-50B2-4E62-AD94-55D0149AAB08}">
      <dgm:prSet/>
      <dgm:spPr/>
      <dgm:t>
        <a:bodyPr/>
        <a:lstStyle/>
        <a:p>
          <a:endParaRPr lang="en-US"/>
        </a:p>
      </dgm:t>
    </dgm:pt>
    <dgm:pt modelId="{FEB9FDD8-F182-4E2F-A6C1-1C5DC0640621}" type="sibTrans" cxnId="{9DD294E7-50B2-4E62-AD94-55D0149AAB08}">
      <dgm:prSet/>
      <dgm:spPr/>
      <dgm:t>
        <a:bodyPr/>
        <a:lstStyle/>
        <a:p>
          <a:endParaRPr lang="en-US"/>
        </a:p>
      </dgm:t>
    </dgm:pt>
    <dgm:pt modelId="{AFE19BD1-C28A-564F-96F4-DD5C6908D2E7}" type="pres">
      <dgm:prSet presAssocID="{57E977B8-2434-43B4-ADD7-F5A125595A64}" presName="vert0" presStyleCnt="0">
        <dgm:presLayoutVars>
          <dgm:dir/>
          <dgm:animOne val="branch"/>
          <dgm:animLvl val="lvl"/>
        </dgm:presLayoutVars>
      </dgm:prSet>
      <dgm:spPr/>
    </dgm:pt>
    <dgm:pt modelId="{DEFE647E-4DE8-2445-A96A-5239441CF52E}" type="pres">
      <dgm:prSet presAssocID="{A2E9278D-7045-4049-AA2A-9BCC120772D3}" presName="thickLine" presStyleLbl="alignNode1" presStyleIdx="0" presStyleCnt="4"/>
      <dgm:spPr/>
    </dgm:pt>
    <dgm:pt modelId="{AFDBA3EA-EC5D-7B41-AF2F-F9F91B641D71}" type="pres">
      <dgm:prSet presAssocID="{A2E9278D-7045-4049-AA2A-9BCC120772D3}" presName="horz1" presStyleCnt="0"/>
      <dgm:spPr/>
    </dgm:pt>
    <dgm:pt modelId="{C7DC4710-F128-D547-A65B-72301CF38F1B}" type="pres">
      <dgm:prSet presAssocID="{A2E9278D-7045-4049-AA2A-9BCC120772D3}" presName="tx1" presStyleLbl="revTx" presStyleIdx="0" presStyleCnt="4"/>
      <dgm:spPr/>
    </dgm:pt>
    <dgm:pt modelId="{1156BAE9-81E9-7F4E-8E1D-C272FCF2382C}" type="pres">
      <dgm:prSet presAssocID="{A2E9278D-7045-4049-AA2A-9BCC120772D3}" presName="vert1" presStyleCnt="0"/>
      <dgm:spPr/>
    </dgm:pt>
    <dgm:pt modelId="{D55C3DA0-EEB2-7548-8595-06AF5A252A77}" type="pres">
      <dgm:prSet presAssocID="{8340E427-BACC-44A1-8D6B-1817DE025056}" presName="thickLine" presStyleLbl="alignNode1" presStyleIdx="1" presStyleCnt="4"/>
      <dgm:spPr/>
    </dgm:pt>
    <dgm:pt modelId="{0101DC6F-BC47-C84A-A70C-8A65D331C217}" type="pres">
      <dgm:prSet presAssocID="{8340E427-BACC-44A1-8D6B-1817DE025056}" presName="horz1" presStyleCnt="0"/>
      <dgm:spPr/>
    </dgm:pt>
    <dgm:pt modelId="{BF4AC981-90B3-1C46-90CE-E013C88B4BFC}" type="pres">
      <dgm:prSet presAssocID="{8340E427-BACC-44A1-8D6B-1817DE025056}" presName="tx1" presStyleLbl="revTx" presStyleIdx="1" presStyleCnt="4"/>
      <dgm:spPr/>
    </dgm:pt>
    <dgm:pt modelId="{19BF73EB-FA89-8545-9C77-F42FEBC1804D}" type="pres">
      <dgm:prSet presAssocID="{8340E427-BACC-44A1-8D6B-1817DE025056}" presName="vert1" presStyleCnt="0"/>
      <dgm:spPr/>
    </dgm:pt>
    <dgm:pt modelId="{7200D895-E7BD-BA40-9BD5-04C0C29E3505}" type="pres">
      <dgm:prSet presAssocID="{935B2A67-31D4-406E-A9BC-2F9E7660D1B7}" presName="thickLine" presStyleLbl="alignNode1" presStyleIdx="2" presStyleCnt="4"/>
      <dgm:spPr/>
    </dgm:pt>
    <dgm:pt modelId="{1B903F84-3353-204B-B007-60D47E8B7248}" type="pres">
      <dgm:prSet presAssocID="{935B2A67-31D4-406E-A9BC-2F9E7660D1B7}" presName="horz1" presStyleCnt="0"/>
      <dgm:spPr/>
    </dgm:pt>
    <dgm:pt modelId="{CA47B34B-A0BE-C24E-AA89-9F859C682E6F}" type="pres">
      <dgm:prSet presAssocID="{935B2A67-31D4-406E-A9BC-2F9E7660D1B7}" presName="tx1" presStyleLbl="revTx" presStyleIdx="2" presStyleCnt="4"/>
      <dgm:spPr/>
    </dgm:pt>
    <dgm:pt modelId="{7B6046D0-12D1-E149-BF0F-BF5B40DFAFA6}" type="pres">
      <dgm:prSet presAssocID="{935B2A67-31D4-406E-A9BC-2F9E7660D1B7}" presName="vert1" presStyleCnt="0"/>
      <dgm:spPr/>
    </dgm:pt>
    <dgm:pt modelId="{C1D92918-781D-9E4B-B803-73286413FAB2}" type="pres">
      <dgm:prSet presAssocID="{85615A8C-9A0B-46A5-AF12-D35E7B5F618F}" presName="thickLine" presStyleLbl="alignNode1" presStyleIdx="3" presStyleCnt="4"/>
      <dgm:spPr/>
    </dgm:pt>
    <dgm:pt modelId="{7C3ACF47-A400-1C48-A263-0DE30C2A66CC}" type="pres">
      <dgm:prSet presAssocID="{85615A8C-9A0B-46A5-AF12-D35E7B5F618F}" presName="horz1" presStyleCnt="0"/>
      <dgm:spPr/>
    </dgm:pt>
    <dgm:pt modelId="{D406B466-6075-9E4E-BD7B-D967CD5E1013}" type="pres">
      <dgm:prSet presAssocID="{85615A8C-9A0B-46A5-AF12-D35E7B5F618F}" presName="tx1" presStyleLbl="revTx" presStyleIdx="3" presStyleCnt="4"/>
      <dgm:spPr/>
    </dgm:pt>
    <dgm:pt modelId="{5B6A77D2-2ABB-CB45-9A36-5B40E3BDFB20}" type="pres">
      <dgm:prSet presAssocID="{85615A8C-9A0B-46A5-AF12-D35E7B5F618F}" presName="vert1" presStyleCnt="0"/>
      <dgm:spPr/>
    </dgm:pt>
  </dgm:ptLst>
  <dgm:cxnLst>
    <dgm:cxn modelId="{B6ED6D02-77E6-42C7-8BC6-3AE37825ABA1}" srcId="{57E977B8-2434-43B4-ADD7-F5A125595A64}" destId="{935B2A67-31D4-406E-A9BC-2F9E7660D1B7}" srcOrd="2" destOrd="0" parTransId="{EB69CFB0-25E3-4BE9-90BB-B7DBAC824EEF}" sibTransId="{A89BB296-2203-4A76-977F-9EF585B2A9E6}"/>
    <dgm:cxn modelId="{CB77F22D-27EA-6046-B0B6-6B18F7E224C3}" type="presOf" srcId="{8340E427-BACC-44A1-8D6B-1817DE025056}" destId="{BF4AC981-90B3-1C46-90CE-E013C88B4BFC}" srcOrd="0" destOrd="0" presId="urn:microsoft.com/office/officeart/2008/layout/LinedList"/>
    <dgm:cxn modelId="{0FED0450-8589-A44B-8564-47618C06090A}" type="presOf" srcId="{85615A8C-9A0B-46A5-AF12-D35E7B5F618F}" destId="{D406B466-6075-9E4E-BD7B-D967CD5E1013}" srcOrd="0" destOrd="0" presId="urn:microsoft.com/office/officeart/2008/layout/LinedList"/>
    <dgm:cxn modelId="{FCF8F450-07E5-AB41-9C5A-6A513868621A}" type="presOf" srcId="{935B2A67-31D4-406E-A9BC-2F9E7660D1B7}" destId="{CA47B34B-A0BE-C24E-AA89-9F859C682E6F}" srcOrd="0" destOrd="0" presId="urn:microsoft.com/office/officeart/2008/layout/LinedList"/>
    <dgm:cxn modelId="{723C087C-DA56-9E40-813D-7E4B0F9715A3}" type="presOf" srcId="{57E977B8-2434-43B4-ADD7-F5A125595A64}" destId="{AFE19BD1-C28A-564F-96F4-DD5C6908D2E7}" srcOrd="0" destOrd="0" presId="urn:microsoft.com/office/officeart/2008/layout/LinedList"/>
    <dgm:cxn modelId="{F7D7EFA7-A97E-4B3B-902C-9F8BF50486CC}" srcId="{57E977B8-2434-43B4-ADD7-F5A125595A64}" destId="{A2E9278D-7045-4049-AA2A-9BCC120772D3}" srcOrd="0" destOrd="0" parTransId="{14A99F92-291A-4B5C-9052-2B2DCC28010A}" sibTransId="{13A627CB-5D96-4919-9FF4-B29620690169}"/>
    <dgm:cxn modelId="{929066AE-F70D-4E5F-901F-B7499999B58F}" srcId="{57E977B8-2434-43B4-ADD7-F5A125595A64}" destId="{8340E427-BACC-44A1-8D6B-1817DE025056}" srcOrd="1" destOrd="0" parTransId="{7D11F44B-8287-4CB6-BF91-8B493A236620}" sibTransId="{C30B57B7-1F92-4A2C-8C5C-5522E5989C4A}"/>
    <dgm:cxn modelId="{9DD294E7-50B2-4E62-AD94-55D0149AAB08}" srcId="{57E977B8-2434-43B4-ADD7-F5A125595A64}" destId="{85615A8C-9A0B-46A5-AF12-D35E7B5F618F}" srcOrd="3" destOrd="0" parTransId="{8B6E17FE-10FD-4745-BEE1-EEFE1EEDBDFF}" sibTransId="{FEB9FDD8-F182-4E2F-A6C1-1C5DC0640621}"/>
    <dgm:cxn modelId="{0A0BB1F8-CD12-6448-85F3-08EED728A91F}" type="presOf" srcId="{A2E9278D-7045-4049-AA2A-9BCC120772D3}" destId="{C7DC4710-F128-D547-A65B-72301CF38F1B}" srcOrd="0" destOrd="0" presId="urn:microsoft.com/office/officeart/2008/layout/LinedList"/>
    <dgm:cxn modelId="{0086992F-2674-1746-8944-A6DE9C5D93B4}" type="presParOf" srcId="{AFE19BD1-C28A-564F-96F4-DD5C6908D2E7}" destId="{DEFE647E-4DE8-2445-A96A-5239441CF52E}" srcOrd="0" destOrd="0" presId="urn:microsoft.com/office/officeart/2008/layout/LinedList"/>
    <dgm:cxn modelId="{3AC697BA-94CE-BC47-87B5-3A364DFCE296}" type="presParOf" srcId="{AFE19BD1-C28A-564F-96F4-DD5C6908D2E7}" destId="{AFDBA3EA-EC5D-7B41-AF2F-F9F91B641D71}" srcOrd="1" destOrd="0" presId="urn:microsoft.com/office/officeart/2008/layout/LinedList"/>
    <dgm:cxn modelId="{12075CEB-31B9-4E44-A708-D78320538139}" type="presParOf" srcId="{AFDBA3EA-EC5D-7B41-AF2F-F9F91B641D71}" destId="{C7DC4710-F128-D547-A65B-72301CF38F1B}" srcOrd="0" destOrd="0" presId="urn:microsoft.com/office/officeart/2008/layout/LinedList"/>
    <dgm:cxn modelId="{8260C5CE-2281-EA43-8FEB-66885D9BB9AF}" type="presParOf" srcId="{AFDBA3EA-EC5D-7B41-AF2F-F9F91B641D71}" destId="{1156BAE9-81E9-7F4E-8E1D-C272FCF2382C}" srcOrd="1" destOrd="0" presId="urn:microsoft.com/office/officeart/2008/layout/LinedList"/>
    <dgm:cxn modelId="{A44F0C12-F249-BC49-A0C2-EEAE29AB3FD0}" type="presParOf" srcId="{AFE19BD1-C28A-564F-96F4-DD5C6908D2E7}" destId="{D55C3DA0-EEB2-7548-8595-06AF5A252A77}" srcOrd="2" destOrd="0" presId="urn:microsoft.com/office/officeart/2008/layout/LinedList"/>
    <dgm:cxn modelId="{0A920EB1-8929-974F-8297-336322BDFD16}" type="presParOf" srcId="{AFE19BD1-C28A-564F-96F4-DD5C6908D2E7}" destId="{0101DC6F-BC47-C84A-A70C-8A65D331C217}" srcOrd="3" destOrd="0" presId="urn:microsoft.com/office/officeart/2008/layout/LinedList"/>
    <dgm:cxn modelId="{705CD833-3562-4243-8914-FF0D6CC10F6C}" type="presParOf" srcId="{0101DC6F-BC47-C84A-A70C-8A65D331C217}" destId="{BF4AC981-90B3-1C46-90CE-E013C88B4BFC}" srcOrd="0" destOrd="0" presId="urn:microsoft.com/office/officeart/2008/layout/LinedList"/>
    <dgm:cxn modelId="{098A0FC1-2B59-184A-BEFB-B92861910951}" type="presParOf" srcId="{0101DC6F-BC47-C84A-A70C-8A65D331C217}" destId="{19BF73EB-FA89-8545-9C77-F42FEBC1804D}" srcOrd="1" destOrd="0" presId="urn:microsoft.com/office/officeart/2008/layout/LinedList"/>
    <dgm:cxn modelId="{FE4B3579-4B1C-4A4F-832A-3D6C9AAD994F}" type="presParOf" srcId="{AFE19BD1-C28A-564F-96F4-DD5C6908D2E7}" destId="{7200D895-E7BD-BA40-9BD5-04C0C29E3505}" srcOrd="4" destOrd="0" presId="urn:microsoft.com/office/officeart/2008/layout/LinedList"/>
    <dgm:cxn modelId="{974C7F15-2324-E546-9CAD-2A0FCA8A47FE}" type="presParOf" srcId="{AFE19BD1-C28A-564F-96F4-DD5C6908D2E7}" destId="{1B903F84-3353-204B-B007-60D47E8B7248}" srcOrd="5" destOrd="0" presId="urn:microsoft.com/office/officeart/2008/layout/LinedList"/>
    <dgm:cxn modelId="{5AC23FDB-FF38-8847-853D-476700CD8849}" type="presParOf" srcId="{1B903F84-3353-204B-B007-60D47E8B7248}" destId="{CA47B34B-A0BE-C24E-AA89-9F859C682E6F}" srcOrd="0" destOrd="0" presId="urn:microsoft.com/office/officeart/2008/layout/LinedList"/>
    <dgm:cxn modelId="{12322B03-BBBC-AC41-BE94-040C92291F4C}" type="presParOf" srcId="{1B903F84-3353-204B-B007-60D47E8B7248}" destId="{7B6046D0-12D1-E149-BF0F-BF5B40DFAFA6}" srcOrd="1" destOrd="0" presId="urn:microsoft.com/office/officeart/2008/layout/LinedList"/>
    <dgm:cxn modelId="{A27EB098-720E-3346-A134-472E11B9A3CB}" type="presParOf" srcId="{AFE19BD1-C28A-564F-96F4-DD5C6908D2E7}" destId="{C1D92918-781D-9E4B-B803-73286413FAB2}" srcOrd="6" destOrd="0" presId="urn:microsoft.com/office/officeart/2008/layout/LinedList"/>
    <dgm:cxn modelId="{DA0128AA-4C64-C944-BEEF-8FCEE7FF3AA2}" type="presParOf" srcId="{AFE19BD1-C28A-564F-96F4-DD5C6908D2E7}" destId="{7C3ACF47-A400-1C48-A263-0DE30C2A66CC}" srcOrd="7" destOrd="0" presId="urn:microsoft.com/office/officeart/2008/layout/LinedList"/>
    <dgm:cxn modelId="{6278701F-8F46-B14F-BD18-CD7A3B1BD61E}" type="presParOf" srcId="{7C3ACF47-A400-1C48-A263-0DE30C2A66CC}" destId="{D406B466-6075-9E4E-BD7B-D967CD5E1013}" srcOrd="0" destOrd="0" presId="urn:microsoft.com/office/officeart/2008/layout/LinedList"/>
    <dgm:cxn modelId="{B1CA79F3-A146-064B-95A3-C5D3678019BB}" type="presParOf" srcId="{7C3ACF47-A400-1C48-A263-0DE30C2A66CC}" destId="{5B6A77D2-2ABB-CB45-9A36-5B40E3BDFB2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6E88D-90AD-4C25-8587-FE7ED6636D86}">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F02674-6D9C-4830-A5D6-A230D892C00F}">
      <dsp:nvSpPr>
        <dsp:cNvPr id="0" name=""/>
        <dsp:cNvSpPr/>
      </dsp:nvSpPr>
      <dsp:spPr>
        <a:xfrm>
          <a:off x="492877" y="750432"/>
          <a:ext cx="774830" cy="77483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F0731F-61EA-4122-A798-D662745098D5}">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t>Content-based: </a:t>
          </a:r>
        </a:p>
        <a:p>
          <a:pPr marL="0" lvl="0" indent="0" algn="l" defTabSz="844550">
            <a:lnSpc>
              <a:spcPct val="100000"/>
            </a:lnSpc>
            <a:spcBef>
              <a:spcPct val="0"/>
            </a:spcBef>
            <a:spcAft>
              <a:spcPct val="35000"/>
            </a:spcAft>
            <a:buNone/>
          </a:pPr>
          <a:r>
            <a:rPr lang="en-US" sz="1900" kern="1200" dirty="0"/>
            <a:t>Analyzes item and user profiles for similar suggestions. </a:t>
          </a:r>
        </a:p>
      </dsp:txBody>
      <dsp:txXfrm>
        <a:off x="1834517" y="469890"/>
        <a:ext cx="3148942" cy="1335915"/>
      </dsp:txXfrm>
    </dsp:sp>
    <dsp:sp modelId="{ACB3F7E6-D077-4F81-83E8-621750E22C73}">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8D6DB8-F2D5-4438-A7A4-D258DE042E34}">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BDBAF0-99E6-4188-AF25-C225BB48B881}">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t>Collaborative filtering: </a:t>
          </a:r>
        </a:p>
        <a:p>
          <a:pPr marL="0" lvl="0" indent="0" algn="l" defTabSz="844550">
            <a:lnSpc>
              <a:spcPct val="100000"/>
            </a:lnSpc>
            <a:spcBef>
              <a:spcPct val="0"/>
            </a:spcBef>
            <a:spcAft>
              <a:spcPct val="35000"/>
            </a:spcAft>
            <a:buNone/>
          </a:pPr>
          <a:r>
            <a:rPr lang="en-US" sz="1900" kern="1200" dirty="0"/>
            <a:t>Finds patterns for recommendations based on similarities. </a:t>
          </a:r>
        </a:p>
      </dsp:txBody>
      <dsp:txXfrm>
        <a:off x="7154322" y="469890"/>
        <a:ext cx="3148942" cy="1335915"/>
      </dsp:txXfrm>
    </dsp:sp>
    <dsp:sp modelId="{2852A205-337A-401C-B129-7ECEBF7540DA}">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FC97B-EE66-499C-BD88-F5173CD88098}">
      <dsp:nvSpPr>
        <dsp:cNvPr id="0" name=""/>
        <dsp:cNvSpPr/>
      </dsp:nvSpPr>
      <dsp:spPr>
        <a:xfrm>
          <a:off x="492877" y="2826074"/>
          <a:ext cx="774830" cy="77483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7E6B02-C0B3-4915-90E2-D76E2B0D18AF}">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t>Knowledge-based:</a:t>
          </a:r>
        </a:p>
        <a:p>
          <a:pPr marL="0" lvl="0" indent="0" algn="l" defTabSz="844550">
            <a:lnSpc>
              <a:spcPct val="100000"/>
            </a:lnSpc>
            <a:spcBef>
              <a:spcPct val="0"/>
            </a:spcBef>
            <a:spcAft>
              <a:spcPct val="35000"/>
            </a:spcAft>
            <a:buNone/>
          </a:pPr>
          <a:r>
            <a:rPr lang="en-US" sz="1900" kern="1200" dirty="0"/>
            <a:t>Recommends using rules and domain knowledge. </a:t>
          </a:r>
        </a:p>
      </dsp:txBody>
      <dsp:txXfrm>
        <a:off x="1834517" y="2545532"/>
        <a:ext cx="3148942" cy="1335915"/>
      </dsp:txXfrm>
    </dsp:sp>
    <dsp:sp modelId="{B541744D-AE9E-4E08-A95C-8AFEF0E22207}">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6878A9-39FF-4CE2-BD32-1794E3506D4F}">
      <dsp:nvSpPr>
        <dsp:cNvPr id="0" name=""/>
        <dsp:cNvSpPr/>
      </dsp:nvSpPr>
      <dsp:spPr>
        <a:xfrm>
          <a:off x="5812681" y="2826074"/>
          <a:ext cx="774830" cy="77483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C9CB19-D559-415E-BB1C-FFADEE1DB7D1}">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dirty="0"/>
            <a:t>Popularity-based: </a:t>
          </a:r>
        </a:p>
        <a:p>
          <a:pPr marL="0" lvl="0" indent="0" algn="l" defTabSz="844550">
            <a:lnSpc>
              <a:spcPct val="100000"/>
            </a:lnSpc>
            <a:spcBef>
              <a:spcPct val="0"/>
            </a:spcBef>
            <a:spcAft>
              <a:spcPct val="35000"/>
            </a:spcAft>
            <a:buNone/>
          </a:pPr>
          <a:r>
            <a:rPr lang="en-US" sz="1900" kern="1200" dirty="0"/>
            <a:t>Relies on overall popularity.</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E647E-4DE8-2445-A96A-5239441CF52E}">
      <dsp:nvSpPr>
        <dsp:cNvPr id="0" name=""/>
        <dsp:cNvSpPr/>
      </dsp:nvSpPr>
      <dsp:spPr>
        <a:xfrm>
          <a:off x="0" y="0"/>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DC4710-F128-D547-A65B-72301CF38F1B}">
      <dsp:nvSpPr>
        <dsp:cNvPr id="0" name=""/>
        <dsp:cNvSpPr/>
      </dsp:nvSpPr>
      <dsp:spPr>
        <a:xfrm>
          <a:off x="0" y="0"/>
          <a:ext cx="6263640" cy="137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Title Basics Dataset: </a:t>
          </a:r>
          <a:r>
            <a:rPr lang="en-US" sz="2500" kern="1200" dirty="0"/>
            <a:t>fundamental information about the content in IMDb, such as title, genre, and release year.</a:t>
          </a:r>
        </a:p>
      </dsp:txBody>
      <dsp:txXfrm>
        <a:off x="0" y="0"/>
        <a:ext cx="6263640" cy="1376171"/>
      </dsp:txXfrm>
    </dsp:sp>
    <dsp:sp modelId="{D55C3DA0-EEB2-7548-8595-06AF5A252A77}">
      <dsp:nvSpPr>
        <dsp:cNvPr id="0" name=""/>
        <dsp:cNvSpPr/>
      </dsp:nvSpPr>
      <dsp:spPr>
        <a:xfrm>
          <a:off x="0" y="1376171"/>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4AC981-90B3-1C46-90CE-E013C88B4BFC}">
      <dsp:nvSpPr>
        <dsp:cNvPr id="0" name=""/>
        <dsp:cNvSpPr/>
      </dsp:nvSpPr>
      <dsp:spPr>
        <a:xfrm>
          <a:off x="0" y="1376171"/>
          <a:ext cx="6263640" cy="137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Crew Dataset: </a:t>
          </a:r>
          <a:r>
            <a:rPr lang="en-US" sz="2500" kern="1200" dirty="0"/>
            <a:t>details about the crew involved in a certain movie production, including directors, writers, and other personnel.</a:t>
          </a:r>
        </a:p>
      </dsp:txBody>
      <dsp:txXfrm>
        <a:off x="0" y="1376171"/>
        <a:ext cx="6263640" cy="1376171"/>
      </dsp:txXfrm>
    </dsp:sp>
    <dsp:sp modelId="{7200D895-E7BD-BA40-9BD5-04C0C29E3505}">
      <dsp:nvSpPr>
        <dsp:cNvPr id="0" name=""/>
        <dsp:cNvSpPr/>
      </dsp:nvSpPr>
      <dsp:spPr>
        <a:xfrm>
          <a:off x="0" y="2752343"/>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47B34B-A0BE-C24E-AA89-9F859C682E6F}">
      <dsp:nvSpPr>
        <dsp:cNvPr id="0" name=""/>
        <dsp:cNvSpPr/>
      </dsp:nvSpPr>
      <dsp:spPr>
        <a:xfrm>
          <a:off x="0" y="2752343"/>
          <a:ext cx="6263640" cy="137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People Dataset: </a:t>
          </a:r>
          <a:r>
            <a:rPr lang="en-US" sz="2500" kern="1200" dirty="0"/>
            <a:t>information about individuals in the movie industry, such as their professions and known works.</a:t>
          </a:r>
        </a:p>
      </dsp:txBody>
      <dsp:txXfrm>
        <a:off x="0" y="2752343"/>
        <a:ext cx="6263640" cy="1376171"/>
      </dsp:txXfrm>
    </dsp:sp>
    <dsp:sp modelId="{C1D92918-781D-9E4B-B803-73286413FAB2}">
      <dsp:nvSpPr>
        <dsp:cNvPr id="0" name=""/>
        <dsp:cNvSpPr/>
      </dsp:nvSpPr>
      <dsp:spPr>
        <a:xfrm>
          <a:off x="0" y="4128515"/>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06B466-6075-9E4E-BD7B-D967CD5E1013}">
      <dsp:nvSpPr>
        <dsp:cNvPr id="0" name=""/>
        <dsp:cNvSpPr/>
      </dsp:nvSpPr>
      <dsp:spPr>
        <a:xfrm>
          <a:off x="0" y="4128515"/>
          <a:ext cx="6263640" cy="137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dirty="0"/>
            <a:t>Ratings Dataset: </a:t>
          </a:r>
          <a:r>
            <a:rPr lang="en-US" sz="2500" kern="1200" dirty="0"/>
            <a:t>ratings provided by users, aiding in understanding movie popularity.</a:t>
          </a:r>
        </a:p>
      </dsp:txBody>
      <dsp:txXfrm>
        <a:off x="0" y="4128515"/>
        <a:ext cx="6263640" cy="137617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E4844-0DA8-9547-95C5-0BB6300E9DD2}" type="datetimeFigureOut">
              <a:rPr lang="en-GB" smtClean="0"/>
              <a:t>15/03/2024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957113-5C14-FC42-827D-110D7CA83977}" type="slidenum">
              <a:rPr lang="en-GB" smtClean="0"/>
              <a:t>‹#›</a:t>
            </a:fld>
            <a:endParaRPr lang="en-GB"/>
          </a:p>
        </p:txBody>
      </p:sp>
    </p:spTree>
    <p:extLst>
      <p:ext uri="{BB962C8B-B14F-4D97-AF65-F5344CB8AC3E}">
        <p14:creationId xmlns:p14="http://schemas.microsoft.com/office/powerpoint/2010/main" val="2307966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by analyzing how frequently words appear in a document compared to their occurrence across the entire text collection (in this context, all movie descriptions). </a:t>
            </a:r>
            <a:endParaRPr lang="en-GB" dirty="0"/>
          </a:p>
        </p:txBody>
      </p:sp>
      <p:sp>
        <p:nvSpPr>
          <p:cNvPr id="4" name="Slide Number Placeholder 3"/>
          <p:cNvSpPr>
            <a:spLocks noGrp="1"/>
          </p:cNvSpPr>
          <p:nvPr>
            <p:ph type="sldNum" sz="quarter" idx="5"/>
          </p:nvPr>
        </p:nvSpPr>
        <p:spPr/>
        <p:txBody>
          <a:bodyPr/>
          <a:lstStyle/>
          <a:p>
            <a:fld id="{64957113-5C14-FC42-827D-110D7CA83977}" type="slidenum">
              <a:rPr lang="en-GB" smtClean="0"/>
              <a:t>14</a:t>
            </a:fld>
            <a:endParaRPr lang="en-GB"/>
          </a:p>
        </p:txBody>
      </p:sp>
    </p:spTree>
    <p:extLst>
      <p:ext uri="{BB962C8B-B14F-4D97-AF65-F5344CB8AC3E}">
        <p14:creationId xmlns:p14="http://schemas.microsoft.com/office/powerpoint/2010/main" val="41315652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8" Type="http://schemas.openxmlformats.org/officeDocument/2006/relationships/hyperlink" Target="https://twitter.com/Alstom"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hyperlink" Target="https://www.facebook.com/ALSTOM/" TargetMode="External"/><Relationship Id="rId1" Type="http://schemas.openxmlformats.org/officeDocument/2006/relationships/slideMaster" Target="../slideMasters/slideMaster5.xml"/><Relationship Id="rId6" Type="http://schemas.openxmlformats.org/officeDocument/2006/relationships/hyperlink" Target="https://www.instagram.com/alstom" TargetMode="External"/><Relationship Id="rId11"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hyperlink" Target="http://www.alstom.com/" TargetMode="External"/><Relationship Id="rId4" Type="http://schemas.openxmlformats.org/officeDocument/2006/relationships/hyperlink" Target="https://www.linkedin.com/company/alstom/" TargetMode="External"/><Relationship Id="rId9" Type="http://schemas.openxmlformats.org/officeDocument/2006/relationships/image" Target="../media/image1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3" name="Isosceles Triangle 22"/>
            <p:cNvSpPr/>
            <p:nvPr/>
          </p:nvSpPr>
          <p:spPr>
            <a:xfrm>
              <a:off x="8932333" y="3048000"/>
              <a:ext cx="3259667" cy="3810000"/>
            </a:xfrm>
            <a:prstGeom prst="triangle">
              <a:avLst>
                <a:gd name="adj" fmla="val 100000"/>
              </a:avLst>
            </a:prstGeom>
            <a:solidFill>
              <a:srgbClr val="00B0F0">
                <a:alpha val="66000"/>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rgbClr val="00B0F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56B9E">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rgbClr val="004D9D">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rgbClr val="004D9D">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le 1"/>
          <p:cNvSpPr>
            <a:spLocks noGrp="1"/>
          </p:cNvSpPr>
          <p:nvPr>
            <p:ph type="ctrTitle"/>
          </p:nvPr>
        </p:nvSpPr>
        <p:spPr>
          <a:xfrm>
            <a:off x="1469605" y="1486664"/>
            <a:ext cx="7766936" cy="1646302"/>
          </a:xfrm>
          <a:prstGeom prst="rect">
            <a:avLst/>
          </a:prstGeom>
        </p:spPr>
        <p:txBody>
          <a:bodyPr anchor="b">
            <a:noAutofit/>
          </a:bodyPr>
          <a:lstStyle>
            <a:lvl1pPr algn="r">
              <a:defRPr sz="4800">
                <a:solidFill>
                  <a:srgbClr val="2791FA"/>
                </a:solidFill>
                <a:latin typeface="Nexa Bold" panose="02000000000000000000" pitchFamily="50" charset="0"/>
              </a:defRPr>
            </a:lvl1pPr>
          </a:lstStyle>
          <a:p>
            <a:r>
              <a:rPr lang="en-US"/>
              <a:t>Click to edit Master title style</a:t>
            </a:r>
          </a:p>
        </p:txBody>
      </p:sp>
      <p:sp>
        <p:nvSpPr>
          <p:cNvPr id="3" name="Subtitle 2"/>
          <p:cNvSpPr>
            <a:spLocks noGrp="1"/>
          </p:cNvSpPr>
          <p:nvPr>
            <p:ph type="subTitle" idx="1"/>
          </p:nvPr>
        </p:nvSpPr>
        <p:spPr>
          <a:xfrm>
            <a:off x="1469605" y="3132963"/>
            <a:ext cx="7766936" cy="1096899"/>
          </a:xfrm>
          <a:prstGeom prst="rect">
            <a:avLst/>
          </a:prstGeom>
        </p:spPr>
        <p:txBody>
          <a:bodyPr anchor="t"/>
          <a:lstStyle>
            <a:lvl1pPr marL="0" indent="0" algn="r">
              <a:buNone/>
              <a:defRPr>
                <a:solidFill>
                  <a:schemeClr val="tx1">
                    <a:lumMod val="50000"/>
                    <a:lumOff val="50000"/>
                  </a:schemeClr>
                </a:solidFill>
                <a:latin typeface="Nexa Bold" panose="020000000000000000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0" name="Image 9" descr="Une image contenant clipart&#10;&#10;Description générée avec un niveau de confiance élevé">
            <a:extLst>
              <a:ext uri="{FF2B5EF4-FFF2-40B4-BE49-F238E27FC236}">
                <a16:creationId xmlns:a16="http://schemas.microsoft.com/office/drawing/2014/main" id="{CE0C7A70-66EA-4605-8522-ED6FECEA31C3}"/>
              </a:ext>
            </a:extLst>
          </p:cNvPr>
          <p:cNvPicPr>
            <a:picLocks noChangeAspect="1"/>
          </p:cNvPicPr>
          <p:nvPr/>
        </p:nvPicPr>
        <p:blipFill>
          <a:blip r:embed="rId2"/>
          <a:stretch>
            <a:fillRect/>
          </a:stretch>
        </p:blipFill>
        <p:spPr>
          <a:xfrm>
            <a:off x="253638" y="6255521"/>
            <a:ext cx="1124216" cy="401506"/>
          </a:xfrm>
          <a:prstGeom prst="rect">
            <a:avLst/>
          </a:prstGeom>
        </p:spPr>
      </p:pic>
      <p:pic>
        <p:nvPicPr>
          <p:cNvPr id="18" name="Image 17">
            <a:extLst>
              <a:ext uri="{FF2B5EF4-FFF2-40B4-BE49-F238E27FC236}">
                <a16:creationId xmlns:a16="http://schemas.microsoft.com/office/drawing/2014/main" id="{FF8F85B7-2A9A-4486-B412-8A5C4682667A}"/>
              </a:ext>
            </a:extLst>
          </p:cNvPr>
          <p:cNvPicPr>
            <a:picLocks noChangeAspect="1"/>
          </p:cNvPicPr>
          <p:nvPr/>
        </p:nvPicPr>
        <p:blipFill>
          <a:blip r:embed="rId3"/>
          <a:stretch>
            <a:fillRect/>
          </a:stretch>
        </p:blipFill>
        <p:spPr>
          <a:xfrm>
            <a:off x="253903" y="5002770"/>
            <a:ext cx="1219394" cy="1252751"/>
          </a:xfrm>
          <a:prstGeom prst="rect">
            <a:avLst/>
          </a:prstGeom>
        </p:spPr>
      </p:pic>
    </p:spTree>
    <p:extLst>
      <p:ext uri="{BB962C8B-B14F-4D97-AF65-F5344CB8AC3E}">
        <p14:creationId xmlns:p14="http://schemas.microsoft.com/office/powerpoint/2010/main" val="1536027722"/>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a:prstGeom prst="rect">
            <a:avLst/>
          </a:prstGeo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a:prstGeom prst="rect">
            <a:avLst/>
          </a:prstGeo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669556759"/>
      </p:ext>
    </p:extLst>
  </p:cSld>
  <p:clrMapOvr>
    <a:masterClrMapping/>
  </p:clrMapOvr>
  <p:transition spd="slow">
    <p:wip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ntents_subtitle_1picture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2019320"/>
            <a:ext cx="58284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2" name="Espace réservé du texte 11"/>
          <p:cNvSpPr>
            <a:spLocks noGrp="1"/>
          </p:cNvSpPr>
          <p:nvPr>
            <p:ph type="body" sz="quarter" idx="13" hasCustomPrompt="1"/>
          </p:nvPr>
        </p:nvSpPr>
        <p:spPr bwMode="gray">
          <a:xfrm>
            <a:off x="792000" y="1467061"/>
            <a:ext cx="58284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a:t>
            </a:r>
          </a:p>
        </p:txBody>
      </p:sp>
      <p:sp>
        <p:nvSpPr>
          <p:cNvPr id="13"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a:lvl1pPr>
          </a:lstStyle>
          <a:p>
            <a:r>
              <a:rPr lang="en-GB" noProof="0"/>
              <a:t>Title</a:t>
            </a:r>
          </a:p>
        </p:txBody>
      </p:sp>
    </p:spTree>
    <p:extLst>
      <p:ext uri="{BB962C8B-B14F-4D97-AF65-F5344CB8AC3E}">
        <p14:creationId xmlns:p14="http://schemas.microsoft.com/office/powerpoint/2010/main" val="9957202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ntents_2_pictures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1483200"/>
            <a:ext cx="5828400" cy="4716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5" hasCustomPrompt="1"/>
          </p:nvPr>
        </p:nvSpPr>
        <p:spPr bwMode="gray">
          <a:xfrm>
            <a:off x="7080000" y="316800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2"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3" name="Espace réservé du texte 4"/>
          <p:cNvSpPr>
            <a:spLocks noGrp="1"/>
          </p:cNvSpPr>
          <p:nvPr>
            <p:ph type="body" sz="quarter" idx="17" hasCustomPrompt="1"/>
          </p:nvPr>
        </p:nvSpPr>
        <p:spPr bwMode="gray">
          <a:xfrm rot="5400000">
            <a:off x="7775632" y="2904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baseline="0"/>
            </a:lvl1pPr>
          </a:lstStyle>
          <a:p>
            <a:r>
              <a:rPr lang="en-GB" noProof="0"/>
              <a:t>Title</a:t>
            </a:r>
          </a:p>
        </p:txBody>
      </p:sp>
    </p:spTree>
    <p:extLst>
      <p:ext uri="{BB962C8B-B14F-4D97-AF65-F5344CB8AC3E}">
        <p14:creationId xmlns:p14="http://schemas.microsoft.com/office/powerpoint/2010/main" val="32499127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tents_subtitle_2_pictures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3" name="Espace réservé du contenu 2"/>
          <p:cNvSpPr>
            <a:spLocks noGrp="1"/>
          </p:cNvSpPr>
          <p:nvPr>
            <p:ph idx="1" hasCustomPrompt="1"/>
          </p:nvPr>
        </p:nvSpPr>
        <p:spPr bwMode="gray">
          <a:xfrm>
            <a:off x="792000" y="2019320"/>
            <a:ext cx="58284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2" name="Espace réservé du texte 11"/>
          <p:cNvSpPr>
            <a:spLocks noGrp="1"/>
          </p:cNvSpPr>
          <p:nvPr>
            <p:ph type="body" sz="quarter" idx="13" hasCustomPrompt="1"/>
          </p:nvPr>
        </p:nvSpPr>
        <p:spPr bwMode="gray">
          <a:xfrm>
            <a:off x="792000" y="1467061"/>
            <a:ext cx="58284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Subtitle</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5" hasCustomPrompt="1"/>
          </p:nvPr>
        </p:nvSpPr>
        <p:spPr bwMode="gray">
          <a:xfrm>
            <a:off x="7080000" y="3168000"/>
            <a:ext cx="5112000" cy="3024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2" name="Titre 1"/>
          <p:cNvSpPr>
            <a:spLocks noGrp="1"/>
          </p:cNvSpPr>
          <p:nvPr>
            <p:ph type="title" hasCustomPrompt="1"/>
          </p:nvPr>
        </p:nvSpPr>
        <p:spPr bwMode="gray">
          <a:xfrm>
            <a:off x="792000" y="557645"/>
            <a:ext cx="5828400" cy="648000"/>
          </a:xfrm>
        </p:spPr>
        <p:txBody>
          <a:bodyPr/>
          <a:lstStyle>
            <a:lvl1pPr>
              <a:defRPr baseline="0"/>
            </a:lvl1pPr>
          </a:lstStyle>
          <a:p>
            <a:r>
              <a:rPr lang="en-GB" noProof="0" dirty="0"/>
              <a:t>Title</a:t>
            </a:r>
          </a:p>
        </p:txBody>
      </p:sp>
      <p:sp>
        <p:nvSpPr>
          <p:cNvPr id="15"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6" name="Espace réservé du texte 4"/>
          <p:cNvSpPr>
            <a:spLocks noGrp="1"/>
          </p:cNvSpPr>
          <p:nvPr>
            <p:ph type="body" sz="quarter" idx="17" hasCustomPrompt="1"/>
          </p:nvPr>
        </p:nvSpPr>
        <p:spPr bwMode="gray">
          <a:xfrm rot="5400000">
            <a:off x="7775632" y="2904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dirty="0"/>
              <a:t>Caption text</a:t>
            </a:r>
          </a:p>
        </p:txBody>
      </p:sp>
    </p:spTree>
    <p:extLst>
      <p:ext uri="{BB962C8B-B14F-4D97-AF65-F5344CB8AC3E}">
        <p14:creationId xmlns:p14="http://schemas.microsoft.com/office/powerpoint/2010/main" val="14595951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_Contents_1picture_lef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199"/>
            <a:ext cx="4800000" cy="1854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0" name="Espace réservé du contenu 2"/>
          <p:cNvSpPr>
            <a:spLocks noGrp="1"/>
          </p:cNvSpPr>
          <p:nvPr>
            <p:ph idx="14" hasCustomPrompt="1"/>
          </p:nvPr>
        </p:nvSpPr>
        <p:spPr bwMode="gray">
          <a:xfrm>
            <a:off x="65976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1"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792000" y="3456000"/>
            <a:ext cx="48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2" name="Espace réservé du texte 4"/>
          <p:cNvSpPr>
            <a:spLocks noGrp="1"/>
          </p:cNvSpPr>
          <p:nvPr>
            <p:ph type="body" sz="quarter" idx="17" hasCustomPrompt="1"/>
          </p:nvPr>
        </p:nvSpPr>
        <p:spPr bwMode="gray">
          <a:xfrm rot="5400000">
            <a:off x="1487632" y="2877384"/>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2" name="Titre 1"/>
          <p:cNvSpPr>
            <a:spLocks noGrp="1"/>
          </p:cNvSpPr>
          <p:nvPr>
            <p:ph type="title" hasCustomPrompt="1"/>
          </p:nvPr>
        </p:nvSpPr>
        <p:spPr>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28027393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icture">
    <p:spTree>
      <p:nvGrpSpPr>
        <p:cNvPr id="1" name=""/>
        <p:cNvGrpSpPr/>
        <p:nvPr/>
      </p:nvGrpSpPr>
      <p:grpSpPr>
        <a:xfrm>
          <a:off x="0" y="0"/>
          <a:ext cx="0" cy="0"/>
          <a:chOff x="0" y="0"/>
          <a:chExt cx="0" cy="0"/>
        </a:xfrm>
      </p:grpSpPr>
      <p:sp>
        <p:nvSpPr>
          <p:cNvPr id="2" name="Rectangle 1"/>
          <p:cNvSpPr/>
          <p:nvPr/>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0" y="0"/>
            <a:ext cx="1219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1" name="Espace réservé du texte 4"/>
          <p:cNvSpPr>
            <a:spLocks noGrp="1"/>
          </p:cNvSpPr>
          <p:nvPr>
            <p:ph type="body" sz="quarter" idx="16" hasCustomPrompt="1"/>
          </p:nvPr>
        </p:nvSpPr>
        <p:spPr bwMode="gray">
          <a:xfrm rot="5400000">
            <a:off x="69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8" name="ZoneTexte 17"/>
          <p:cNvSpPr txBox="1"/>
          <p:nvPr/>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dirty="0"/>
              <a:t>To move/resize the picture inside </a:t>
            </a:r>
            <a:br>
              <a:rPr lang="en-GB" sz="800" b="0" noProof="0" dirty="0"/>
            </a:br>
            <a:r>
              <a:rPr lang="en-GB" sz="800" b="0" noProof="0" dirty="0"/>
              <a:t>the picture area:</a:t>
            </a:r>
          </a:p>
          <a:p>
            <a:endParaRPr lang="en-GB" sz="800" b="0" noProof="0" dirty="0"/>
          </a:p>
          <a:p>
            <a:pPr marL="171450" indent="-171450">
              <a:buFontTx/>
              <a:buChar char="-"/>
            </a:pPr>
            <a:r>
              <a:rPr lang="en-GB" sz="800" b="0" noProof="0" dirty="0"/>
              <a:t>Click on the icon to insert a picture</a:t>
            </a:r>
          </a:p>
          <a:p>
            <a:pPr marL="171450" indent="-171450">
              <a:buFontTx/>
              <a:buChar char="-"/>
            </a:pPr>
            <a:r>
              <a:rPr lang="en-GB" sz="800" b="0" noProof="0" dirty="0"/>
              <a:t>Select the picture</a:t>
            </a:r>
          </a:p>
          <a:p>
            <a:pPr marL="171450" indent="-171450">
              <a:buFontTx/>
              <a:buChar char="-"/>
            </a:pPr>
            <a:r>
              <a:rPr lang="en-GB" sz="800" b="0" noProof="0" dirty="0"/>
              <a:t>Click right on the picture and </a:t>
            </a:r>
            <a:r>
              <a:rPr lang="en-GB" sz="800" b="1" noProof="0" dirty="0"/>
              <a:t>select “Crop”</a:t>
            </a:r>
          </a:p>
          <a:p>
            <a:pPr marL="171450" indent="-171450">
              <a:buFontTx/>
              <a:buChar char="-"/>
            </a:pPr>
            <a:r>
              <a:rPr lang="en-GB" sz="800" b="0" noProof="0" dirty="0"/>
              <a:t>Move and resize (if needed) your picture (don’t use the black cropping handles)</a:t>
            </a:r>
          </a:p>
          <a:p>
            <a:pPr marL="171450" indent="-171450">
              <a:buFontTx/>
              <a:buChar char="-"/>
            </a:pPr>
            <a:r>
              <a:rPr lang="en-GB" sz="800" b="0" noProof="0" dirty="0"/>
              <a:t>Hit the Esc key to exit the cropping mode</a:t>
            </a:r>
          </a:p>
        </p:txBody>
      </p:sp>
      <p:sp>
        <p:nvSpPr>
          <p:cNvPr id="10" name="ZoneTexte 9"/>
          <p:cNvSpPr txBox="1"/>
          <p:nvPr/>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dirty="0"/>
              <a:t>To change a picture:</a:t>
            </a:r>
          </a:p>
          <a:p>
            <a:endParaRPr lang="en-GB" sz="80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dirty="0"/>
              <a:t>Remove it </a:t>
            </a:r>
            <a:r>
              <a:rPr lang="en-GB" sz="800" dirty="0"/>
              <a:t>(“</a:t>
            </a:r>
            <a:r>
              <a:rPr lang="en-GB" sz="800" dirty="0" err="1"/>
              <a:t>Suppr</a:t>
            </a:r>
            <a:r>
              <a:rPr lang="en-GB" sz="800" dirty="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Click on the icon to insert a new picture</a:t>
            </a:r>
          </a:p>
          <a:p>
            <a:pPr marL="171450" indent="-171450">
              <a:buFontTx/>
              <a:buChar char="-"/>
            </a:pPr>
            <a:endParaRPr lang="en-GB" sz="800" b="0" baseline="0" noProof="0" dirty="0"/>
          </a:p>
          <a:p>
            <a:pPr marL="0" indent="0">
              <a:buFontTx/>
              <a:buNone/>
            </a:pPr>
            <a:r>
              <a:rPr lang="en-GB" sz="800" b="0" baseline="0" noProof="0" dirty="0"/>
              <a:t>Attention:</a:t>
            </a:r>
            <a:r>
              <a:rPr lang="en-GB" sz="800" dirty="0"/>
              <a:t> The new picture will be automatically put at the forefront, appearing on top of the caption box.</a:t>
            </a:r>
            <a:endParaRPr lang="en-GB" sz="800" b="0" baseline="0" noProof="0" dirty="0"/>
          </a:p>
          <a:p>
            <a:pPr marL="0" indent="0">
              <a:buFontTx/>
              <a:buNone/>
            </a:pPr>
            <a:endParaRPr lang="en-GB" sz="800" b="0" baseline="0" noProof="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Place the picture into background position (right mouse click / “Send to Back” / “Send Backward”)</a:t>
            </a:r>
          </a:p>
        </p:txBody>
      </p:sp>
    </p:spTree>
    <p:extLst>
      <p:ext uri="{BB962C8B-B14F-4D97-AF65-F5344CB8AC3E}">
        <p14:creationId xmlns:p14="http://schemas.microsoft.com/office/powerpoint/2010/main" val="8158986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2_Pictures">
    <p:spTree>
      <p:nvGrpSpPr>
        <p:cNvPr id="1" name=""/>
        <p:cNvGrpSpPr/>
        <p:nvPr/>
      </p:nvGrpSpPr>
      <p:grpSpPr>
        <a:xfrm>
          <a:off x="0" y="0"/>
          <a:ext cx="0" cy="0"/>
          <a:chOff x="0" y="0"/>
          <a:chExt cx="0" cy="0"/>
        </a:xfrm>
      </p:grpSpPr>
      <p:sp>
        <p:nvSpPr>
          <p:cNvPr id="15" name="Rectangle 14"/>
          <p:cNvSpPr/>
          <p:nvPr/>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0"/>
            <a:ext cx="6000000" cy="6192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0"/>
            <a:ext cx="6000000" cy="6192000"/>
          </a:xfrm>
          <a:prstGeom prst="rect">
            <a:avLst/>
          </a:prstGeom>
          <a:solidFill>
            <a:schemeClr val="bg1">
              <a:lumMod val="95000"/>
            </a:schemeClr>
          </a:solidFill>
        </p:spPr>
        <p:txBody>
          <a:bodyPr wrap="square"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11" name="Espace réservé du texte 4"/>
          <p:cNvSpPr>
            <a:spLocks noGrp="1"/>
          </p:cNvSpPr>
          <p:nvPr>
            <p:ph type="body" sz="quarter" idx="17" hasCustomPrompt="1"/>
          </p:nvPr>
        </p:nvSpPr>
        <p:spPr bwMode="gray">
          <a:xfrm rot="5400000">
            <a:off x="69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2" name="Espace réservé du texte 4"/>
          <p:cNvSpPr>
            <a:spLocks noGrp="1"/>
          </p:cNvSpPr>
          <p:nvPr>
            <p:ph type="body" sz="quarter" idx="18" hasCustomPrompt="1"/>
          </p:nvPr>
        </p:nvSpPr>
        <p:spPr bwMode="gray">
          <a:xfrm rot="5400000">
            <a:off x="6887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35324640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_1picture_bottom">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12192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3" name="Titre 2"/>
          <p:cNvSpPr>
            <a:spLocks noGrp="1"/>
          </p:cNvSpPr>
          <p:nvPr>
            <p:ph type="title" hasCustomPrompt="1"/>
          </p:nvPr>
        </p:nvSpPr>
        <p:spPr bwMode="gray"/>
        <p:txBody>
          <a:bodyPr/>
          <a:lstStyle>
            <a:lvl1pPr>
              <a:defRPr/>
            </a:lvl1pPr>
          </a:lstStyle>
          <a:p>
            <a:r>
              <a:rPr lang="en-GB" noProof="0"/>
              <a:t>Title</a:t>
            </a:r>
          </a:p>
        </p:txBody>
      </p:sp>
      <p:sp>
        <p:nvSpPr>
          <p:cNvPr id="11"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34758910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_subtitle_1picture_bottom">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Subtitle</a:t>
            </a:r>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12192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1"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25947435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_subtitle_6_pictures">
    <p:spTree>
      <p:nvGrpSpPr>
        <p:cNvPr id="1" name=""/>
        <p:cNvGrpSpPr/>
        <p:nvPr/>
      </p:nvGrpSpPr>
      <p:grpSpPr>
        <a:xfrm>
          <a:off x="0" y="0"/>
          <a:ext cx="0" cy="0"/>
          <a:chOff x="0" y="0"/>
          <a:chExt cx="0" cy="0"/>
        </a:xfrm>
      </p:grpSpPr>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7" hasCustomPrompt="1"/>
          </p:nvPr>
        </p:nvSpPr>
        <p:spPr bwMode="gray">
          <a:xfrm>
            <a:off x="4128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8256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a:t>
            </a:r>
          </a:p>
        </p:txBody>
      </p:sp>
      <p:sp>
        <p:nvSpPr>
          <p:cNvPr id="17" name="Espace réservé pour une image  15">
            <a:extLst>
              <a:ext uri="{FF2B5EF4-FFF2-40B4-BE49-F238E27FC236}">
                <a16:creationId xmlns:a16="http://schemas.microsoft.com/office/drawing/2014/main" id="{A3FF6568-34B8-4C7C-95F9-D26DA72F510E}"/>
              </a:ext>
            </a:extLst>
          </p:cNvPr>
          <p:cNvSpPr>
            <a:spLocks noGrp="1"/>
          </p:cNvSpPr>
          <p:nvPr>
            <p:ph type="pic" sz="quarter" idx="19" hasCustomPrompt="1"/>
          </p:nvPr>
        </p:nvSpPr>
        <p:spPr bwMode="gray">
          <a:xfrm>
            <a:off x="-1175"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127413"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a:t>
            </a:r>
          </a:p>
        </p:txBody>
      </p:sp>
      <p:sp>
        <p:nvSpPr>
          <p:cNvPr id="19" name="Espace réservé pour une image  15">
            <a:extLst>
              <a:ext uri="{FF2B5EF4-FFF2-40B4-BE49-F238E27FC236}">
                <a16:creationId xmlns:a16="http://schemas.microsoft.com/office/drawing/2014/main" id="{A3FF6568-34B8-4C7C-95F9-D26DA72F510E}"/>
              </a:ext>
            </a:extLst>
          </p:cNvPr>
          <p:cNvSpPr>
            <a:spLocks noGrp="1"/>
          </p:cNvSpPr>
          <p:nvPr>
            <p:ph type="pic" sz="quarter" idx="21" hasCustomPrompt="1"/>
          </p:nvPr>
        </p:nvSpPr>
        <p:spPr bwMode="gray">
          <a:xfrm>
            <a:off x="8256000"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29326177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_Contents_subtitle_3_pictures">
    <p:spTree>
      <p:nvGrpSpPr>
        <p:cNvPr id="1" name=""/>
        <p:cNvGrpSpPr/>
        <p:nvPr/>
      </p:nvGrpSpPr>
      <p:grpSpPr>
        <a:xfrm>
          <a:off x="0" y="0"/>
          <a:ext cx="0" cy="0"/>
          <a:chOff x="0" y="0"/>
          <a:chExt cx="0" cy="0"/>
        </a:xfrm>
      </p:grpSpPr>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8256000" y="1872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127413" y="4104000"/>
            <a:ext cx="3936000" cy="2088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4"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6" name="Espace réservé du contenu 5"/>
          <p:cNvSpPr>
            <a:spLocks noGrp="1"/>
          </p:cNvSpPr>
          <p:nvPr>
            <p:ph sz="quarter" idx="21" hasCustomPrompt="1"/>
          </p:nvPr>
        </p:nvSpPr>
        <p:spPr>
          <a:xfrm>
            <a:off x="4128000" y="1872000"/>
            <a:ext cx="3936000" cy="2088000"/>
          </a:xfrm>
        </p:spPr>
        <p:txBody>
          <a:bodyPr lIns="144000" tIns="144000" rIns="144000" bIns="144000"/>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20" name="Espace réservé du contenu 5"/>
          <p:cNvSpPr>
            <a:spLocks noGrp="1"/>
          </p:cNvSpPr>
          <p:nvPr>
            <p:ph sz="quarter" idx="22" hasCustomPrompt="1"/>
          </p:nvPr>
        </p:nvSpPr>
        <p:spPr>
          <a:xfrm>
            <a:off x="0" y="4104000"/>
            <a:ext cx="3936000" cy="2088000"/>
          </a:xfrm>
        </p:spPr>
        <p:txBody>
          <a:bodyPr lIns="144000" tIns="144000" rIns="144000" bIns="144000"/>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21" name="Espace réservé du contenu 5"/>
          <p:cNvSpPr>
            <a:spLocks noGrp="1"/>
          </p:cNvSpPr>
          <p:nvPr>
            <p:ph sz="quarter" idx="23" hasCustomPrompt="1"/>
          </p:nvPr>
        </p:nvSpPr>
        <p:spPr>
          <a:xfrm>
            <a:off x="8256000" y="4104000"/>
            <a:ext cx="3936000" cy="2088000"/>
          </a:xfrm>
        </p:spPr>
        <p:txBody>
          <a:bodyPr lIns="144000" tIns="144000" rIns="144000" bIns="144000"/>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Tree>
    <p:extLst>
      <p:ext uri="{BB962C8B-B14F-4D97-AF65-F5344CB8AC3E}">
        <p14:creationId xmlns:p14="http://schemas.microsoft.com/office/powerpoint/2010/main" val="3249782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a:prstGeom prst="rect">
            <a:avLst/>
          </a:prstGeo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a:prstGeom prst="rect">
            <a:avLst/>
          </a:prstGeo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Tree>
    <p:extLst>
      <p:ext uri="{BB962C8B-B14F-4D97-AF65-F5344CB8AC3E}">
        <p14:creationId xmlns:p14="http://schemas.microsoft.com/office/powerpoint/2010/main" val="38028687"/>
      </p:ext>
    </p:extLst>
  </p:cSld>
  <p:clrMapOvr>
    <a:masterClrMapping/>
  </p:clrMapOvr>
  <p:transition spd="slow">
    <p:wip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_subtitle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1872000"/>
            <a:ext cx="6000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1872000"/>
            <a:ext cx="6000000" cy="4320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11"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Subtitle</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texte 4"/>
          <p:cNvSpPr>
            <a:spLocks noGrp="1"/>
          </p:cNvSpPr>
          <p:nvPr>
            <p:ph type="body" sz="quarter" idx="17" hasCustomPrompt="1"/>
          </p:nvPr>
        </p:nvSpPr>
        <p:spPr bwMode="gray">
          <a:xfrm rot="5400000">
            <a:off x="695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15" name="Espace réservé du texte 4"/>
          <p:cNvSpPr>
            <a:spLocks noGrp="1"/>
          </p:cNvSpPr>
          <p:nvPr>
            <p:ph type="body" sz="quarter" idx="18" hasCustomPrompt="1"/>
          </p:nvPr>
        </p:nvSpPr>
        <p:spPr bwMode="gray">
          <a:xfrm rot="5400000">
            <a:off x="6887632" y="1608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Tree>
    <p:extLst>
      <p:ext uri="{BB962C8B-B14F-4D97-AF65-F5344CB8AC3E}">
        <p14:creationId xmlns:p14="http://schemas.microsoft.com/office/powerpoint/2010/main" val="13836701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7_Pictures">
    <p:spTree>
      <p:nvGrpSpPr>
        <p:cNvPr id="1" name=""/>
        <p:cNvGrpSpPr/>
        <p:nvPr/>
      </p:nvGrpSpPr>
      <p:grpSpPr>
        <a:xfrm>
          <a:off x="0" y="0"/>
          <a:ext cx="0" cy="0"/>
          <a:chOff x="0" y="0"/>
          <a:chExt cx="0" cy="0"/>
        </a:xfrm>
      </p:grpSpPr>
      <p:sp>
        <p:nvSpPr>
          <p:cNvPr id="21" name="Rectangle 20"/>
          <p:cNvSpPr/>
          <p:nvPr/>
        </p:nvSpPr>
        <p:spPr bwMode="gray">
          <a:xfrm>
            <a:off x="0" y="0"/>
            <a:ext cx="2400000" cy="140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240000" y="180000"/>
            <a:ext cx="4200000" cy="385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7" hasCustomPrompt="1"/>
          </p:nvPr>
        </p:nvSpPr>
        <p:spPr bwMode="gray">
          <a:xfrm>
            <a:off x="240000" y="4104000"/>
            <a:ext cx="49440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p:cNvSpPr>
          <p:nvPr>
            <p:ph type="pic" sz="quarter" idx="18" hasCustomPrompt="1"/>
          </p:nvPr>
        </p:nvSpPr>
        <p:spPr bwMode="gray">
          <a:xfrm>
            <a:off x="10331669" y="4104000"/>
            <a:ext cx="16176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a:t>
            </a:r>
            <a:br>
              <a:rPr lang="en-GB" noProof="0" dirty="0"/>
            </a:br>
            <a:r>
              <a:rPr lang="en-GB" noProof="0" dirty="0"/>
              <a:t>to insert a picture </a:t>
            </a:r>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9" hasCustomPrompt="1"/>
          </p:nvPr>
        </p:nvSpPr>
        <p:spPr bwMode="gray">
          <a:xfrm>
            <a:off x="8752495" y="180000"/>
            <a:ext cx="3201600" cy="385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20" hasCustomPrompt="1"/>
          </p:nvPr>
        </p:nvSpPr>
        <p:spPr bwMode="gray">
          <a:xfrm>
            <a:off x="4544248" y="180000"/>
            <a:ext cx="4104000" cy="1872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17" name="Espace réservé pour une image  15">
            <a:extLst>
              <a:ext uri="{FF2B5EF4-FFF2-40B4-BE49-F238E27FC236}">
                <a16:creationId xmlns:a16="http://schemas.microsoft.com/office/drawing/2014/main" id="{A3FF6568-34B8-4C7C-95F9-D26DA72F510E}"/>
              </a:ext>
            </a:extLst>
          </p:cNvPr>
          <p:cNvSpPr>
            <a:spLocks noGrp="1"/>
          </p:cNvSpPr>
          <p:nvPr>
            <p:ph type="pic" sz="quarter" idx="21" hasCustomPrompt="1"/>
          </p:nvPr>
        </p:nvSpPr>
        <p:spPr bwMode="gray">
          <a:xfrm>
            <a:off x="4544248" y="2124000"/>
            <a:ext cx="4104000" cy="190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18" name="Espace réservé pour une image  15">
            <a:extLst>
              <a:ext uri="{FF2B5EF4-FFF2-40B4-BE49-F238E27FC236}">
                <a16:creationId xmlns:a16="http://schemas.microsoft.com/office/drawing/2014/main" id="{A3FF6568-34B8-4C7C-95F9-D26DA72F510E}"/>
              </a:ext>
            </a:extLst>
          </p:cNvPr>
          <p:cNvSpPr>
            <a:spLocks noGrp="1"/>
          </p:cNvSpPr>
          <p:nvPr>
            <p:ph type="pic" sz="quarter" idx="22" hasCustomPrompt="1"/>
          </p:nvPr>
        </p:nvSpPr>
        <p:spPr bwMode="gray">
          <a:xfrm>
            <a:off x="5285835" y="4104000"/>
            <a:ext cx="4944000" cy="2088000"/>
          </a:xfrm>
          <a:prstGeom prst="rect">
            <a:avLst/>
          </a:prstGeom>
          <a:solidFill>
            <a:schemeClr val="bg1">
              <a:lumMod val="95000"/>
            </a:schemeClr>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27" name="ZoneTexte 26"/>
          <p:cNvSpPr txBox="1"/>
          <p:nvPr/>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dirty="0"/>
              <a:t>To move/resize the picture inside </a:t>
            </a:r>
            <a:br>
              <a:rPr lang="en-GB" sz="800" b="0" noProof="0" dirty="0"/>
            </a:br>
            <a:r>
              <a:rPr lang="en-GB" sz="800" b="0" noProof="0" dirty="0"/>
              <a:t>the picture area:</a:t>
            </a:r>
          </a:p>
          <a:p>
            <a:endParaRPr lang="en-GB" sz="800" b="0" noProof="0" dirty="0"/>
          </a:p>
          <a:p>
            <a:pPr marL="171450" indent="-171450">
              <a:buFontTx/>
              <a:buChar char="-"/>
            </a:pPr>
            <a:r>
              <a:rPr lang="en-GB" sz="800" b="0" noProof="0" dirty="0"/>
              <a:t>Click on the icon to insert a picture</a:t>
            </a:r>
          </a:p>
          <a:p>
            <a:pPr marL="171450" indent="-171450">
              <a:buFontTx/>
              <a:buChar char="-"/>
            </a:pPr>
            <a:r>
              <a:rPr lang="en-GB" sz="800" b="0" noProof="0" dirty="0"/>
              <a:t>Select the picture</a:t>
            </a:r>
          </a:p>
          <a:p>
            <a:pPr marL="171450" indent="-171450">
              <a:buFontTx/>
              <a:buChar char="-"/>
            </a:pPr>
            <a:r>
              <a:rPr lang="en-GB" sz="800" b="0" noProof="0" dirty="0"/>
              <a:t>Click right on the picture and </a:t>
            </a:r>
            <a:r>
              <a:rPr lang="en-GB" sz="800" b="1" noProof="0" dirty="0"/>
              <a:t>select “Crop”</a:t>
            </a:r>
          </a:p>
          <a:p>
            <a:pPr marL="171450" indent="-171450">
              <a:buFontTx/>
              <a:buChar char="-"/>
            </a:pPr>
            <a:r>
              <a:rPr lang="en-GB" sz="800" b="0" noProof="0" dirty="0"/>
              <a:t>Move and resize (if needed) your picture (don’t use the black cropping handles)</a:t>
            </a:r>
          </a:p>
          <a:p>
            <a:pPr marL="171450" indent="-171450">
              <a:buFontTx/>
              <a:buChar char="-"/>
            </a:pPr>
            <a:r>
              <a:rPr lang="en-GB" sz="800" b="0" noProof="0" dirty="0"/>
              <a:t>Hit the Esc key to exit the cropping mode</a:t>
            </a:r>
          </a:p>
        </p:txBody>
      </p:sp>
      <p:sp>
        <p:nvSpPr>
          <p:cNvPr id="19" name="ZoneTexte 18"/>
          <p:cNvSpPr txBox="1"/>
          <p:nvPr/>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dirty="0"/>
              <a:t>To change a picture:</a:t>
            </a:r>
          </a:p>
          <a:p>
            <a:endParaRPr lang="en-GB" sz="80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dirty="0"/>
              <a:t>Remove it </a:t>
            </a:r>
            <a:r>
              <a:rPr lang="en-GB" sz="800" dirty="0"/>
              <a:t>(“</a:t>
            </a:r>
            <a:r>
              <a:rPr lang="en-GB" sz="800" dirty="0" err="1"/>
              <a:t>Suppr</a:t>
            </a:r>
            <a:r>
              <a:rPr lang="en-GB" sz="800" dirty="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Click on the icon to insert a new picture</a:t>
            </a:r>
          </a:p>
          <a:p>
            <a:pPr marL="171450" indent="-171450">
              <a:buFontTx/>
              <a:buChar char="-"/>
            </a:pPr>
            <a:endParaRPr lang="en-GB" sz="800" b="0" baseline="0" noProof="0" dirty="0"/>
          </a:p>
          <a:p>
            <a:pPr marL="0" indent="0">
              <a:buFontTx/>
              <a:buNone/>
            </a:pPr>
            <a:r>
              <a:rPr lang="en-GB" sz="800" b="0" baseline="0" noProof="0" dirty="0"/>
              <a:t>Attention:</a:t>
            </a:r>
            <a:r>
              <a:rPr lang="en-GB" sz="800" dirty="0"/>
              <a:t> The new picture will be automatically put at the forefront, appearing on top of the caption box.</a:t>
            </a:r>
            <a:endParaRPr lang="en-GB" sz="800" b="0" baseline="0" noProof="0" dirty="0"/>
          </a:p>
          <a:p>
            <a:pPr marL="0" indent="0">
              <a:buFontTx/>
              <a:buNone/>
            </a:pPr>
            <a:endParaRPr lang="en-GB" sz="800" b="0" baseline="0" noProof="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Place the picture into background position (right mouse click / “Send to Back” / “Send Backward”)</a:t>
            </a:r>
          </a:p>
        </p:txBody>
      </p:sp>
    </p:spTree>
    <p:extLst>
      <p:ext uri="{BB962C8B-B14F-4D97-AF65-F5344CB8AC3E}">
        <p14:creationId xmlns:p14="http://schemas.microsoft.com/office/powerpoint/2010/main" val="300369006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ircle_with_pictur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p>
            <a:r>
              <a:rPr lang="en-GB" noProof="0"/>
              <a:t>Title</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7"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4" hasCustomPrompt="1"/>
          </p:nvPr>
        </p:nvSpPr>
        <p:spPr bwMode="gray">
          <a:xfrm>
            <a:off x="5315215" y="1340768"/>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dirty="0"/>
              <a:t>Click on the icon to insert a picture </a:t>
            </a:r>
          </a:p>
        </p:txBody>
      </p:sp>
      <p:sp>
        <p:nvSpPr>
          <p:cNvPr id="8"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5" hasCustomPrompt="1"/>
          </p:nvPr>
        </p:nvSpPr>
        <p:spPr bwMode="gray">
          <a:xfrm>
            <a:off x="6744072" y="1973982"/>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dirty="0"/>
              <a:t>Click on the icon to insert a picture </a:t>
            </a:r>
          </a:p>
        </p:txBody>
      </p:sp>
      <p:sp>
        <p:nvSpPr>
          <p:cNvPr id="9"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6" hasCustomPrompt="1"/>
          </p:nvPr>
        </p:nvSpPr>
        <p:spPr bwMode="gray">
          <a:xfrm>
            <a:off x="7392144" y="3232026"/>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dirty="0"/>
              <a:t>Click on the icon to insert a picture </a:t>
            </a:r>
          </a:p>
        </p:txBody>
      </p:sp>
      <p:sp>
        <p:nvSpPr>
          <p:cNvPr id="10"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7" hasCustomPrompt="1"/>
          </p:nvPr>
        </p:nvSpPr>
        <p:spPr bwMode="gray">
          <a:xfrm>
            <a:off x="6744072" y="4501691"/>
            <a:ext cx="1062000" cy="1062000"/>
          </a:xfrm>
          <a:prstGeom prst="ellipse">
            <a:avLst/>
          </a:prstGeom>
          <a:solidFill>
            <a:schemeClr val="accent3"/>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dirty="0"/>
              <a:t>Click on the icon to insert a picture </a:t>
            </a:r>
          </a:p>
        </p:txBody>
      </p:sp>
      <p:sp>
        <p:nvSpPr>
          <p:cNvPr id="11"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8" hasCustomPrompt="1"/>
          </p:nvPr>
        </p:nvSpPr>
        <p:spPr bwMode="gray">
          <a:xfrm>
            <a:off x="5318009" y="5123284"/>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dirty="0"/>
              <a:t>Click on the icon to insert a picture </a:t>
            </a:r>
          </a:p>
        </p:txBody>
      </p:sp>
      <p:sp>
        <p:nvSpPr>
          <p:cNvPr id="12"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19" hasCustomPrompt="1"/>
          </p:nvPr>
        </p:nvSpPr>
        <p:spPr bwMode="gray">
          <a:xfrm>
            <a:off x="3966148" y="4501691"/>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dirty="0"/>
              <a:t>Click on the icon to insert a picture </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20" hasCustomPrompt="1"/>
          </p:nvPr>
        </p:nvSpPr>
        <p:spPr bwMode="gray">
          <a:xfrm>
            <a:off x="3301184" y="3232026"/>
            <a:ext cx="1062000" cy="1062000"/>
          </a:xfrm>
          <a:prstGeom prst="ellipse">
            <a:avLst/>
          </a:prstGeom>
          <a:solidFill>
            <a:schemeClr val="accent1"/>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dirty="0"/>
              <a:t>Click on the icon to insert a picture </a:t>
            </a:r>
          </a:p>
        </p:txBody>
      </p:sp>
      <p:sp>
        <p:nvSpPr>
          <p:cNvPr id="14" name="Espace réservé pour une image  15">
            <a:extLst>
              <a:ext uri="{FF2B5EF4-FFF2-40B4-BE49-F238E27FC236}">
                <a16:creationId xmlns:a16="http://schemas.microsoft.com/office/drawing/2014/main" id="{A3FF6568-34B8-4C7C-95F9-D26DA72F510E}"/>
              </a:ext>
            </a:extLst>
          </p:cNvPr>
          <p:cNvSpPr>
            <a:spLocks noGrp="1" noChangeAspect="1"/>
          </p:cNvSpPr>
          <p:nvPr>
            <p:ph type="pic" sz="quarter" idx="21" hasCustomPrompt="1"/>
          </p:nvPr>
        </p:nvSpPr>
        <p:spPr bwMode="gray">
          <a:xfrm>
            <a:off x="3966148" y="1973982"/>
            <a:ext cx="1062000" cy="1062000"/>
          </a:xfrm>
          <a:prstGeom prst="ellipse">
            <a:avLst/>
          </a:prstGeom>
          <a:solidFill>
            <a:schemeClr val="accent3"/>
          </a:solidFill>
        </p:spPr>
        <p:txBody>
          <a:bodyPr wrap="square" tIns="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dirty="0"/>
              <a:t>Click on the icon to insert a picture </a:t>
            </a:r>
          </a:p>
        </p:txBody>
      </p:sp>
      <p:sp>
        <p:nvSpPr>
          <p:cNvPr id="21" name="Espace réservé du texte 17"/>
          <p:cNvSpPr>
            <a:spLocks noGrp="1"/>
          </p:cNvSpPr>
          <p:nvPr>
            <p:ph type="body" sz="quarter" idx="26" hasCustomPrompt="1"/>
          </p:nvPr>
        </p:nvSpPr>
        <p:spPr bwMode="gray">
          <a:xfrm>
            <a:off x="6600056" y="1245518"/>
            <a:ext cx="2400000" cy="600596"/>
          </a:xfrm>
        </p:spPr>
        <p:txBody>
          <a:bodyPr anchor="b"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Text</a:t>
            </a:r>
          </a:p>
        </p:txBody>
      </p:sp>
      <p:sp>
        <p:nvSpPr>
          <p:cNvPr id="22" name="Espace réservé du texte 17"/>
          <p:cNvSpPr>
            <a:spLocks noGrp="1"/>
          </p:cNvSpPr>
          <p:nvPr>
            <p:ph type="body" sz="quarter" idx="27" hasCustomPrompt="1"/>
          </p:nvPr>
        </p:nvSpPr>
        <p:spPr bwMode="gray">
          <a:xfrm>
            <a:off x="8084252" y="2204684"/>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Text</a:t>
            </a:r>
          </a:p>
        </p:txBody>
      </p:sp>
      <p:sp>
        <p:nvSpPr>
          <p:cNvPr id="23" name="Espace réservé du texte 17"/>
          <p:cNvSpPr>
            <a:spLocks noGrp="1"/>
          </p:cNvSpPr>
          <p:nvPr>
            <p:ph type="body" sz="quarter" idx="28" hasCustomPrompt="1"/>
          </p:nvPr>
        </p:nvSpPr>
        <p:spPr bwMode="gray">
          <a:xfrm>
            <a:off x="8728308" y="3462728"/>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4" name="Espace réservé du texte 17"/>
          <p:cNvSpPr>
            <a:spLocks noGrp="1"/>
          </p:cNvSpPr>
          <p:nvPr>
            <p:ph type="body" sz="quarter" idx="29" hasCustomPrompt="1"/>
          </p:nvPr>
        </p:nvSpPr>
        <p:spPr bwMode="gray">
          <a:xfrm>
            <a:off x="8076220" y="4732393"/>
            <a:ext cx="2400000" cy="600596"/>
          </a:xfrm>
        </p:spPr>
        <p:txBody>
          <a:bodyPr anchor="ctr" anchorCtr="0">
            <a:normAutofit/>
          </a:bodyPr>
          <a:lstStyle>
            <a:lvl1pPr marL="0" indent="0">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5" name="Espace réservé du texte 17"/>
          <p:cNvSpPr>
            <a:spLocks noGrp="1"/>
          </p:cNvSpPr>
          <p:nvPr>
            <p:ph type="body" sz="quarter" idx="30" hasCustomPrompt="1"/>
          </p:nvPr>
        </p:nvSpPr>
        <p:spPr bwMode="gray">
          <a:xfrm>
            <a:off x="2723892" y="5667496"/>
            <a:ext cx="2400000" cy="600596"/>
          </a:xfrm>
        </p:spPr>
        <p:txBody>
          <a:bodyPr anchor="t" anchorCtr="0">
            <a:normAutofit/>
          </a:bodyPr>
          <a:lstStyle>
            <a:lvl1pPr marL="0" indent="0" algn="r">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Text</a:t>
            </a:r>
          </a:p>
        </p:txBody>
      </p:sp>
      <p:sp>
        <p:nvSpPr>
          <p:cNvPr id="26" name="Espace réservé du texte 17"/>
          <p:cNvSpPr>
            <a:spLocks noGrp="1"/>
          </p:cNvSpPr>
          <p:nvPr>
            <p:ph type="body" sz="quarter" idx="31" hasCustomPrompt="1"/>
          </p:nvPr>
        </p:nvSpPr>
        <p:spPr bwMode="gray">
          <a:xfrm>
            <a:off x="1323060" y="2204684"/>
            <a:ext cx="2400000" cy="600596"/>
          </a:xfrm>
        </p:spPr>
        <p:txBody>
          <a:bodyPr anchor="ctr" anchorCtr="0">
            <a:normAutofit/>
          </a:bodyPr>
          <a:lstStyle>
            <a:lvl1pPr marL="0" indent="0" algn="r">
              <a:buNone/>
              <a:defRPr sz="15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Text</a:t>
            </a:r>
          </a:p>
        </p:txBody>
      </p:sp>
      <p:sp>
        <p:nvSpPr>
          <p:cNvPr id="27" name="Espace réservé du texte 17"/>
          <p:cNvSpPr>
            <a:spLocks noGrp="1"/>
          </p:cNvSpPr>
          <p:nvPr>
            <p:ph type="body" sz="quarter" idx="32" hasCustomPrompt="1"/>
          </p:nvPr>
        </p:nvSpPr>
        <p:spPr bwMode="gray">
          <a:xfrm>
            <a:off x="699258" y="3462908"/>
            <a:ext cx="2400000" cy="600596"/>
          </a:xfrm>
        </p:spPr>
        <p:txBody>
          <a:bodyPr anchor="ctr" anchorCtr="0">
            <a:normAutofit/>
          </a:bodyPr>
          <a:lstStyle>
            <a:lvl1pPr marL="0" indent="0" algn="r">
              <a:buNone/>
              <a:defRPr sz="12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
        <p:nvSpPr>
          <p:cNvPr id="28" name="Espace réservé du texte 17"/>
          <p:cNvSpPr>
            <a:spLocks noGrp="1"/>
          </p:cNvSpPr>
          <p:nvPr>
            <p:ph type="body" sz="quarter" idx="33" hasCustomPrompt="1"/>
          </p:nvPr>
        </p:nvSpPr>
        <p:spPr bwMode="gray">
          <a:xfrm>
            <a:off x="1323060" y="4732573"/>
            <a:ext cx="2400000" cy="600596"/>
          </a:xfrm>
        </p:spPr>
        <p:txBody>
          <a:bodyPr anchor="ctr" anchorCtr="0">
            <a:normAutofit/>
          </a:bodyPr>
          <a:lstStyle>
            <a:lvl1pPr marL="0" indent="0" algn="r">
              <a:buNone/>
              <a:defRPr sz="1200"/>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Text</a:t>
            </a:r>
          </a:p>
        </p:txBody>
      </p:sp>
    </p:spTree>
    <p:extLst>
      <p:ext uri="{BB962C8B-B14F-4D97-AF65-F5344CB8AC3E}">
        <p14:creationId xmlns:p14="http://schemas.microsoft.com/office/powerpoint/2010/main" val="766614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Key_numbers">
    <p:spTree>
      <p:nvGrpSpPr>
        <p:cNvPr id="1" name=""/>
        <p:cNvGrpSpPr/>
        <p:nvPr/>
      </p:nvGrpSpPr>
      <p:grpSpPr>
        <a:xfrm>
          <a:off x="0" y="0"/>
          <a:ext cx="0" cy="0"/>
          <a:chOff x="0" y="0"/>
          <a:chExt cx="0" cy="0"/>
        </a:xfrm>
      </p:grpSpPr>
      <p:sp>
        <p:nvSpPr>
          <p:cNvPr id="22" name="Espace réservé pour une image  15">
            <a:extLst>
              <a:ext uri="{FF2B5EF4-FFF2-40B4-BE49-F238E27FC236}">
                <a16:creationId xmlns:a16="http://schemas.microsoft.com/office/drawing/2014/main" id="{A3FF6568-34B8-4C7C-95F9-D26DA72F510E}"/>
              </a:ext>
            </a:extLst>
          </p:cNvPr>
          <p:cNvSpPr>
            <a:spLocks noGrp="1"/>
          </p:cNvSpPr>
          <p:nvPr>
            <p:ph type="pic" sz="quarter" idx="43" hasCustomPrompt="1"/>
          </p:nvPr>
        </p:nvSpPr>
        <p:spPr bwMode="gray">
          <a:xfrm>
            <a:off x="8131200" y="3096000"/>
            <a:ext cx="4060800" cy="3096000"/>
          </a:xfrm>
          <a:prstGeom prst="rect">
            <a:avLst/>
          </a:prstGeom>
          <a:solidFill>
            <a:srgbClr val="BBC1C7"/>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dirty="0"/>
              <a:t>Click on the icon </a:t>
            </a:r>
            <a:br>
              <a:rPr lang="en-GB" noProof="0" dirty="0"/>
            </a:br>
            <a:r>
              <a:rPr lang="en-GB" noProof="0" dirty="0"/>
              <a:t>to insert a picture </a:t>
            </a:r>
          </a:p>
        </p:txBody>
      </p:sp>
      <p:sp>
        <p:nvSpPr>
          <p:cNvPr id="23"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4065600" y="0"/>
            <a:ext cx="4060800" cy="3096000"/>
          </a:xfrm>
          <a:prstGeom prst="rect">
            <a:avLst/>
          </a:prstGeom>
          <a:solidFill>
            <a:schemeClr val="accent3"/>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dirty="0"/>
              <a:t>Click on the icon </a:t>
            </a:r>
            <a:br>
              <a:rPr lang="en-GB" noProof="0" dirty="0"/>
            </a:br>
            <a:r>
              <a:rPr lang="en-GB" noProof="0" dirty="0"/>
              <a:t>to insert a picture </a:t>
            </a:r>
          </a:p>
        </p:txBody>
      </p:sp>
      <p:sp>
        <p:nvSpPr>
          <p:cNvPr id="25" name="Espace réservé pour une image  15">
            <a:extLst>
              <a:ext uri="{FF2B5EF4-FFF2-40B4-BE49-F238E27FC236}">
                <a16:creationId xmlns:a16="http://schemas.microsoft.com/office/drawing/2014/main" id="{A3FF6568-34B8-4C7C-95F9-D26DA72F510E}"/>
              </a:ext>
            </a:extLst>
          </p:cNvPr>
          <p:cNvSpPr>
            <a:spLocks noGrp="1"/>
          </p:cNvSpPr>
          <p:nvPr>
            <p:ph type="pic" sz="quarter" idx="40" hasCustomPrompt="1"/>
          </p:nvPr>
        </p:nvSpPr>
        <p:spPr bwMode="gray">
          <a:xfrm>
            <a:off x="0" y="3096000"/>
            <a:ext cx="4060800" cy="3096000"/>
          </a:xfrm>
          <a:prstGeom prst="rect">
            <a:avLst/>
          </a:prstGeom>
          <a:solidFill>
            <a:schemeClr val="accent1"/>
          </a:solidFill>
        </p:spPr>
        <p:txBody>
          <a:bodyPr wrap="square" tIns="72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bg1"/>
                </a:solidFill>
              </a:defRPr>
            </a:lvl1pPr>
          </a:lstStyle>
          <a:p>
            <a:r>
              <a:rPr lang="en-GB" noProof="0" dirty="0"/>
              <a:t>Click on the icon </a:t>
            </a:r>
            <a:br>
              <a:rPr lang="en-GB" noProof="0" dirty="0"/>
            </a:br>
            <a:r>
              <a:rPr lang="en-GB" noProof="0" dirty="0"/>
              <a:t>to insert a picture </a:t>
            </a:r>
          </a:p>
        </p:txBody>
      </p:sp>
      <p:sp>
        <p:nvSpPr>
          <p:cNvPr id="19" name="Rectangle 18"/>
          <p:cNvSpPr/>
          <p:nvPr/>
        </p:nvSpPr>
        <p:spPr bwMode="gray">
          <a:xfrm>
            <a:off x="4065600" y="3096000"/>
            <a:ext cx="4060800" cy="30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2" name="Rectangle 1"/>
          <p:cNvSpPr/>
          <p:nvPr/>
        </p:nvSpPr>
        <p:spPr bwMode="gray">
          <a:xfrm>
            <a:off x="0" y="0"/>
            <a:ext cx="4060800" cy="30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7" name="Espace réservé du texte 6"/>
          <p:cNvSpPr>
            <a:spLocks noGrp="1"/>
          </p:cNvSpPr>
          <p:nvPr>
            <p:ph type="body" sz="quarter" idx="27" hasCustomPrompt="1"/>
          </p:nvPr>
        </p:nvSpPr>
        <p:spPr bwMode="gray">
          <a:xfrm>
            <a:off x="0" y="0"/>
            <a:ext cx="40608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a:t>000</a:t>
            </a:r>
          </a:p>
        </p:txBody>
      </p:sp>
      <p:sp>
        <p:nvSpPr>
          <p:cNvPr id="27" name="Espace réservé du texte 6"/>
          <p:cNvSpPr>
            <a:spLocks noGrp="1"/>
          </p:cNvSpPr>
          <p:nvPr>
            <p:ph type="body" sz="quarter" idx="28" hasCustomPrompt="1"/>
          </p:nvPr>
        </p:nvSpPr>
        <p:spPr bwMode="gray">
          <a:xfrm>
            <a:off x="0" y="1864800"/>
            <a:ext cx="40608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a:t>Text</a:t>
            </a:r>
          </a:p>
        </p:txBody>
      </p:sp>
      <p:sp>
        <p:nvSpPr>
          <p:cNvPr id="34" name="Espace réservé du texte 6"/>
          <p:cNvSpPr>
            <a:spLocks noGrp="1"/>
          </p:cNvSpPr>
          <p:nvPr>
            <p:ph type="body" sz="quarter" idx="35" hasCustomPrompt="1"/>
          </p:nvPr>
        </p:nvSpPr>
        <p:spPr bwMode="gray">
          <a:xfrm>
            <a:off x="4065600" y="3096000"/>
            <a:ext cx="40608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a:t>000</a:t>
            </a:r>
          </a:p>
        </p:txBody>
      </p:sp>
      <p:sp>
        <p:nvSpPr>
          <p:cNvPr id="35" name="Espace réservé du texte 6"/>
          <p:cNvSpPr>
            <a:spLocks noGrp="1"/>
          </p:cNvSpPr>
          <p:nvPr>
            <p:ph type="body" sz="quarter" idx="36" hasCustomPrompt="1"/>
          </p:nvPr>
        </p:nvSpPr>
        <p:spPr bwMode="gray">
          <a:xfrm>
            <a:off x="4065600" y="4960800"/>
            <a:ext cx="40608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a:t>Text</a:t>
            </a:r>
          </a:p>
        </p:txBody>
      </p:sp>
      <p:sp>
        <p:nvSpPr>
          <p:cNvPr id="17" name="Rectangle 16"/>
          <p:cNvSpPr/>
          <p:nvPr/>
        </p:nvSpPr>
        <p:spPr bwMode="gray">
          <a:xfrm>
            <a:off x="8131200" y="0"/>
            <a:ext cx="4060800" cy="309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20" name="Espace réservé du texte 6"/>
          <p:cNvSpPr>
            <a:spLocks noGrp="1"/>
          </p:cNvSpPr>
          <p:nvPr>
            <p:ph type="body" sz="quarter" idx="41" hasCustomPrompt="1"/>
          </p:nvPr>
        </p:nvSpPr>
        <p:spPr bwMode="gray">
          <a:xfrm>
            <a:off x="8131200" y="0"/>
            <a:ext cx="4060800" cy="1882800"/>
          </a:xfrm>
        </p:spPr>
        <p:txBody>
          <a:bodyPr anchor="b" anchorCtr="0">
            <a:normAutofit/>
          </a:bodyPr>
          <a:lstStyle>
            <a:lvl1pPr marL="0" indent="0" algn="ctr">
              <a:lnSpc>
                <a:spcPct val="85000"/>
              </a:lnSpc>
              <a:spcBef>
                <a:spcPts val="0"/>
              </a:spcBef>
              <a:buNone/>
              <a:defRPr sz="9650">
                <a:solidFill>
                  <a:schemeClr val="bg1"/>
                </a:solidFill>
              </a:defRPr>
            </a:lvl1pPr>
          </a:lstStyle>
          <a:p>
            <a:pPr lvl="0"/>
            <a:r>
              <a:rPr lang="en-GB" noProof="0" dirty="0"/>
              <a:t>000</a:t>
            </a:r>
          </a:p>
        </p:txBody>
      </p:sp>
      <p:sp>
        <p:nvSpPr>
          <p:cNvPr id="21" name="Espace réservé du texte 6"/>
          <p:cNvSpPr>
            <a:spLocks noGrp="1"/>
          </p:cNvSpPr>
          <p:nvPr>
            <p:ph type="body" sz="quarter" idx="42" hasCustomPrompt="1"/>
          </p:nvPr>
        </p:nvSpPr>
        <p:spPr bwMode="gray">
          <a:xfrm>
            <a:off x="8126400" y="1867256"/>
            <a:ext cx="4060800" cy="1231200"/>
          </a:xfrm>
        </p:spPr>
        <p:txBody>
          <a:bodyPr anchor="t" anchorCtr="0">
            <a:normAutofit/>
          </a:bodyPr>
          <a:lstStyle>
            <a:lvl1pPr marL="0" indent="0" algn="ctr">
              <a:lnSpc>
                <a:spcPct val="85000"/>
              </a:lnSpc>
              <a:spcBef>
                <a:spcPts val="0"/>
              </a:spcBef>
              <a:buNone/>
              <a:defRPr sz="2900">
                <a:solidFill>
                  <a:schemeClr val="bg1"/>
                </a:solidFill>
              </a:defRPr>
            </a:lvl1pPr>
          </a:lstStyle>
          <a:p>
            <a:pPr lvl="0"/>
            <a:r>
              <a:rPr lang="en-GB" noProof="0" dirty="0"/>
              <a:t>Text</a:t>
            </a:r>
          </a:p>
        </p:txBody>
      </p:sp>
    </p:spTree>
    <p:extLst>
      <p:ext uri="{BB962C8B-B14F-4D97-AF65-F5344CB8AC3E}">
        <p14:creationId xmlns:p14="http://schemas.microsoft.com/office/powerpoint/2010/main" val="15514534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En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a:t>
            </a:fld>
            <a:endParaRPr lang="en-GB" noProof="0"/>
          </a:p>
        </p:txBody>
      </p:sp>
      <p:pic>
        <p:nvPicPr>
          <p:cNvPr id="7" name="Image 6">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7274100" y="2780924"/>
            <a:ext cx="312000" cy="234000"/>
          </a:xfrm>
          <a:prstGeom prst="rect">
            <a:avLst/>
          </a:prstGeom>
        </p:spPr>
      </p:pic>
      <p:pic>
        <p:nvPicPr>
          <p:cNvPr id="15" name="Image 14">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8688288" y="2780924"/>
            <a:ext cx="312000" cy="234000"/>
          </a:xfrm>
          <a:prstGeom prst="rect">
            <a:avLst/>
          </a:prstGeom>
        </p:spPr>
      </p:pic>
      <p:pic>
        <p:nvPicPr>
          <p:cNvPr id="16" name="Image 15">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8216892" y="2780924"/>
            <a:ext cx="312000" cy="234000"/>
          </a:xfrm>
          <a:prstGeom prst="rect">
            <a:avLst/>
          </a:prstGeom>
        </p:spPr>
      </p:pic>
      <p:pic>
        <p:nvPicPr>
          <p:cNvPr id="18" name="Image 17">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7745496" y="2780924"/>
            <a:ext cx="312000" cy="234000"/>
          </a:xfrm>
          <a:prstGeom prst="rect">
            <a:avLst/>
          </a:prstGeom>
        </p:spPr>
      </p:pic>
      <p:sp>
        <p:nvSpPr>
          <p:cNvPr id="3" name="ZoneTexte 2">
            <a:hlinkClick r:id="rId10"/>
          </p:cNvPr>
          <p:cNvSpPr txBox="1"/>
          <p:nvPr/>
        </p:nvSpPr>
        <p:spPr>
          <a:xfrm>
            <a:off x="7092968" y="2359890"/>
            <a:ext cx="2108526" cy="400110"/>
          </a:xfrm>
          <a:prstGeom prst="rect">
            <a:avLst/>
          </a:prstGeom>
          <a:solidFill>
            <a:schemeClr val="bg1">
              <a:alpha val="0"/>
            </a:schemeClr>
          </a:solidFill>
        </p:spPr>
        <p:txBody>
          <a:bodyPr wrap="none" rtlCol="0">
            <a:spAutoFit/>
          </a:bodyPr>
          <a:lstStyle/>
          <a:p>
            <a:pPr algn="ctr"/>
            <a:r>
              <a:rPr lang="fr-FR" sz="2000" dirty="0">
                <a:solidFill>
                  <a:schemeClr val="bg1"/>
                </a:solidFill>
              </a:rPr>
              <a:t>www.alstom.com</a:t>
            </a:r>
          </a:p>
        </p:txBody>
      </p:sp>
      <p:pic>
        <p:nvPicPr>
          <p:cNvPr id="20" name="Imag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gray">
          <a:xfrm>
            <a:off x="5123206" y="5428270"/>
            <a:ext cx="1944000" cy="690490"/>
          </a:xfrm>
          <a:prstGeom prst="rect">
            <a:avLst/>
          </a:prstGeom>
        </p:spPr>
      </p:pic>
      <p:grpSp>
        <p:nvGrpSpPr>
          <p:cNvPr id="4" name="Groupe 3"/>
          <p:cNvGrpSpPr/>
          <p:nvPr/>
        </p:nvGrpSpPr>
        <p:grpSpPr>
          <a:xfrm>
            <a:off x="2542560" y="1124744"/>
            <a:ext cx="7105292" cy="4032000"/>
            <a:chOff x="2542560" y="981176"/>
            <a:chExt cx="7105292" cy="4032000"/>
          </a:xfrm>
        </p:grpSpPr>
        <p:sp>
          <p:nvSpPr>
            <p:cNvPr id="17" name="Ellipse 16">
              <a:extLst>
                <a:ext uri="{FF2B5EF4-FFF2-40B4-BE49-F238E27FC236}">
                  <a16:creationId xmlns:a16="http://schemas.microsoft.com/office/drawing/2014/main" id="{1B78F9F7-2561-40A6-B3B6-97BC76FBCF81}"/>
                </a:ext>
              </a:extLst>
            </p:cNvPr>
            <p:cNvSpPr>
              <a:spLocks noChangeAspect="1"/>
            </p:cNvSpPr>
            <p:nvPr/>
          </p:nvSpPr>
          <p:spPr bwMode="gray">
            <a:xfrm>
              <a:off x="2542560" y="981176"/>
              <a:ext cx="4032000" cy="4032000"/>
            </a:xfrm>
            <a:prstGeom prst="ellipse">
              <a:avLst/>
            </a:prstGeom>
            <a:solidFill>
              <a:schemeClr val="accent3"/>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Ellipse 18">
              <a:extLst>
                <a:ext uri="{FF2B5EF4-FFF2-40B4-BE49-F238E27FC236}">
                  <a16:creationId xmlns:a16="http://schemas.microsoft.com/office/drawing/2014/main" id="{1B78F9F7-2561-40A6-B3B6-97BC76FBCF81}"/>
                </a:ext>
              </a:extLst>
            </p:cNvPr>
            <p:cNvSpPr>
              <a:spLocks noChangeAspect="1"/>
            </p:cNvSpPr>
            <p:nvPr/>
          </p:nvSpPr>
          <p:spPr bwMode="gray">
            <a:xfrm>
              <a:off x="5615852" y="981176"/>
              <a:ext cx="4032000" cy="4032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21" name="Groupe 20"/>
            <p:cNvGrpSpPr/>
            <p:nvPr/>
          </p:nvGrpSpPr>
          <p:grpSpPr>
            <a:xfrm>
              <a:off x="6577589" y="2684374"/>
              <a:ext cx="2108526" cy="655034"/>
              <a:chOff x="6182924" y="2359890"/>
              <a:chExt cx="2108526" cy="655034"/>
            </a:xfrm>
          </p:grpSpPr>
          <p:pic>
            <p:nvPicPr>
              <p:cNvPr id="22" name="Image 2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6582339" y="2780924"/>
                <a:ext cx="234000" cy="234000"/>
              </a:xfrm>
              <a:prstGeom prst="rect">
                <a:avLst/>
              </a:prstGeom>
            </p:spPr>
          </p:pic>
          <p:pic>
            <p:nvPicPr>
              <p:cNvPr id="23" name="Image 22">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gray">
              <a:xfrm>
                <a:off x="7642980" y="2780924"/>
                <a:ext cx="234000" cy="234000"/>
              </a:xfrm>
              <a:prstGeom prst="rect">
                <a:avLst/>
              </a:prstGeom>
            </p:spPr>
          </p:pic>
          <p:pic>
            <p:nvPicPr>
              <p:cNvPr id="24" name="Image 23">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gray">
              <a:xfrm>
                <a:off x="7289433" y="2780924"/>
                <a:ext cx="234000" cy="234000"/>
              </a:xfrm>
              <a:prstGeom prst="rect">
                <a:avLst/>
              </a:prstGeom>
            </p:spPr>
          </p:pic>
          <p:pic>
            <p:nvPicPr>
              <p:cNvPr id="25" name="Image 24">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6935886" y="2780924"/>
                <a:ext cx="234000" cy="234000"/>
              </a:xfrm>
              <a:prstGeom prst="rect">
                <a:avLst/>
              </a:prstGeom>
            </p:spPr>
          </p:pic>
          <p:sp>
            <p:nvSpPr>
              <p:cNvPr id="26" name="ZoneTexte 25">
                <a:hlinkClick r:id="rId10"/>
              </p:cNvPr>
              <p:cNvSpPr txBox="1"/>
              <p:nvPr/>
            </p:nvSpPr>
            <p:spPr>
              <a:xfrm>
                <a:off x="6182924" y="2359890"/>
                <a:ext cx="2108526" cy="400110"/>
              </a:xfrm>
              <a:prstGeom prst="rect">
                <a:avLst/>
              </a:prstGeom>
              <a:solidFill>
                <a:schemeClr val="bg1">
                  <a:alpha val="0"/>
                </a:schemeClr>
              </a:solidFill>
            </p:spPr>
            <p:txBody>
              <a:bodyPr wrap="none" rtlCol="0">
                <a:spAutoFit/>
              </a:bodyPr>
              <a:lstStyle/>
              <a:p>
                <a:pPr algn="ctr"/>
                <a:r>
                  <a:rPr lang="en-GB" sz="2000" noProof="0" dirty="0">
                    <a:solidFill>
                      <a:schemeClr val="bg1"/>
                    </a:solidFill>
                  </a:rPr>
                  <a:t>www.alstom.com</a:t>
                </a:r>
              </a:p>
            </p:txBody>
          </p:sp>
        </p:grpSp>
      </p:grpSp>
    </p:spTree>
    <p:extLst>
      <p:ext uri="{BB962C8B-B14F-4D97-AF65-F5344CB8AC3E}">
        <p14:creationId xmlns:p14="http://schemas.microsoft.com/office/powerpoint/2010/main" val="162638093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 5 Items">
    <p:spTree>
      <p:nvGrpSpPr>
        <p:cNvPr id="1" name=""/>
        <p:cNvGrpSpPr/>
        <p:nvPr/>
      </p:nvGrpSpPr>
      <p:grpSpPr>
        <a:xfrm>
          <a:off x="0" y="0"/>
          <a:ext cx="0" cy="0"/>
          <a:chOff x="0" y="0"/>
          <a:chExt cx="0" cy="0"/>
        </a:xfrm>
      </p:grpSpPr>
      <p:sp>
        <p:nvSpPr>
          <p:cNvPr id="30" name="正方形/長方形 29"/>
          <p:cNvSpPr/>
          <p:nvPr/>
        </p:nvSpPr>
        <p:spPr>
          <a:xfrm>
            <a:off x="0" y="0"/>
            <a:ext cx="5639909" cy="6858000"/>
          </a:xfrm>
          <a:prstGeom prst="rect">
            <a:avLst/>
          </a:prstGeom>
          <a:solidFill>
            <a:srgbClr val="1E32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fr-FR" dirty="0"/>
          </a:p>
        </p:txBody>
      </p:sp>
      <p:sp>
        <p:nvSpPr>
          <p:cNvPr id="5" name="円/楕円 4"/>
          <p:cNvSpPr/>
          <p:nvPr/>
        </p:nvSpPr>
        <p:spPr>
          <a:xfrm>
            <a:off x="5423867" y="1460623"/>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7" name="円/楕円 6"/>
          <p:cNvSpPr/>
          <p:nvPr/>
        </p:nvSpPr>
        <p:spPr>
          <a:xfrm>
            <a:off x="5423867" y="2367883"/>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8" name="円/楕円 7"/>
          <p:cNvSpPr/>
          <p:nvPr/>
        </p:nvSpPr>
        <p:spPr>
          <a:xfrm>
            <a:off x="5423867" y="3275143"/>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9" name="円/楕円 8"/>
          <p:cNvSpPr/>
          <p:nvPr/>
        </p:nvSpPr>
        <p:spPr>
          <a:xfrm>
            <a:off x="5423867" y="4182403"/>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0" name="円/楕円 9"/>
          <p:cNvSpPr/>
          <p:nvPr/>
        </p:nvSpPr>
        <p:spPr>
          <a:xfrm>
            <a:off x="5423867" y="5089663"/>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2" name="テキスト プレースホルダー 6"/>
          <p:cNvSpPr>
            <a:spLocks noGrp="1"/>
          </p:cNvSpPr>
          <p:nvPr>
            <p:ph type="body" sz="quarter" idx="15" hasCustomPrompt="1"/>
          </p:nvPr>
        </p:nvSpPr>
        <p:spPr>
          <a:xfrm>
            <a:off x="6000739" y="1292401"/>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77245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2200820"/>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68087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3109238"/>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3589291"/>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4017657"/>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4497710"/>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926076"/>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540612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F9252962-FCA2-4EBE-A91D-09BF12AEF10F}" type="slidenum">
              <a:rPr lang="fr-FR" smtClean="0"/>
              <a:t>‹#›</a:t>
            </a:fld>
            <a:endParaRPr lang="fr-FR" dirty="0"/>
          </a:p>
        </p:txBody>
      </p:sp>
    </p:spTree>
    <p:extLst>
      <p:ext uri="{BB962C8B-B14F-4D97-AF65-F5344CB8AC3E}">
        <p14:creationId xmlns:p14="http://schemas.microsoft.com/office/powerpoint/2010/main" val="50847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914400" y="2648572"/>
            <a:ext cx="10363200" cy="1057333"/>
          </a:xfrm>
        </p:spPr>
        <p:txBody>
          <a:bodyPr anchor="t">
            <a:noAutofit/>
          </a:bodyPr>
          <a:lstStyle>
            <a:lvl1pPr algn="ctr">
              <a:defRPr sz="64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910974" y="4741334"/>
            <a:ext cx="10370052" cy="1952029"/>
          </a:xfrm>
        </p:spPr>
        <p:txBody>
          <a:bodyPr anchor="b">
            <a:normAutofit/>
          </a:bodyPr>
          <a:lstStyle>
            <a:lvl1pPr marL="0" indent="0" algn="ctr">
              <a:buNone/>
              <a:defRPr sz="1333">
                <a:solidFill>
                  <a:schemeClr val="tx1">
                    <a:tint val="75000"/>
                  </a:schemeClr>
                </a:solidFill>
                <a:latin typeface="Open Sans Light" panose="020B0306030504020204" pitchFamily="34" charset="0"/>
                <a:cs typeface="Open Sans Light" panose="020B0306030504020204" pitchFamily="34" charset="0"/>
              </a:defRPr>
            </a:lvl1pPr>
            <a:lvl2pPr marL="544278" indent="0" algn="ctr">
              <a:buNone/>
              <a:defRPr>
                <a:solidFill>
                  <a:schemeClr val="tx1">
                    <a:tint val="75000"/>
                  </a:schemeClr>
                </a:solidFill>
              </a:defRPr>
            </a:lvl2pPr>
            <a:lvl3pPr marL="1088556" indent="0" algn="ctr">
              <a:buNone/>
              <a:defRPr>
                <a:solidFill>
                  <a:schemeClr val="tx1">
                    <a:tint val="75000"/>
                  </a:schemeClr>
                </a:solidFill>
              </a:defRPr>
            </a:lvl3pPr>
            <a:lvl4pPr marL="1632834" indent="0" algn="ctr">
              <a:buNone/>
              <a:defRPr>
                <a:solidFill>
                  <a:schemeClr val="tx1">
                    <a:tint val="75000"/>
                  </a:schemeClr>
                </a:solidFill>
              </a:defRPr>
            </a:lvl4pPr>
            <a:lvl5pPr marL="2177112" indent="0" algn="ctr">
              <a:buNone/>
              <a:defRPr>
                <a:solidFill>
                  <a:schemeClr val="tx1">
                    <a:tint val="75000"/>
                  </a:schemeClr>
                </a:solidFill>
              </a:defRPr>
            </a:lvl5pPr>
            <a:lvl6pPr marL="2721391" indent="0" algn="ctr">
              <a:buNone/>
              <a:defRPr>
                <a:solidFill>
                  <a:schemeClr val="tx1">
                    <a:tint val="75000"/>
                  </a:schemeClr>
                </a:solidFill>
              </a:defRPr>
            </a:lvl6pPr>
            <a:lvl7pPr marL="3265669" indent="0" algn="ctr">
              <a:buNone/>
              <a:defRPr>
                <a:solidFill>
                  <a:schemeClr val="tx1">
                    <a:tint val="75000"/>
                  </a:schemeClr>
                </a:solidFill>
              </a:defRPr>
            </a:lvl7pPr>
            <a:lvl8pPr marL="3809946" indent="0" algn="ctr">
              <a:buNone/>
              <a:defRPr>
                <a:solidFill>
                  <a:schemeClr val="tx1">
                    <a:tint val="75000"/>
                  </a:schemeClr>
                </a:solidFill>
              </a:defRPr>
            </a:lvl8pPr>
            <a:lvl9pPr marL="4354225"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910974" y="3669060"/>
            <a:ext cx="10370052" cy="576031"/>
          </a:xfrm>
        </p:spPr>
        <p:txBody>
          <a:bodyPr anchor="b">
            <a:noAutofit/>
          </a:bodyPr>
          <a:lstStyle>
            <a:lvl1pPr algn="ctr">
              <a:defRPr sz="2667">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p:nvGrpSpPr>
        <p:grpSpPr>
          <a:xfrm>
            <a:off x="5730640" y="4429600"/>
            <a:ext cx="725488" cy="125685"/>
            <a:chOff x="8595214" y="6592642"/>
            <a:chExt cx="1088138" cy="188527"/>
          </a:xfrm>
        </p:grpSpPr>
        <p:sp>
          <p:nvSpPr>
            <p:cNvPr id="24" name="円/楕円 23"/>
            <p:cNvSpPr/>
            <p:nvPr/>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5" name="円/楕円 24"/>
            <p:cNvSpPr/>
            <p:nvPr/>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sp>
          <p:nvSpPr>
            <p:cNvPr id="26" name="円/楕円 25"/>
            <p:cNvSpPr/>
            <p:nvPr/>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133"/>
            </a:p>
          </p:txBody>
        </p:sp>
      </p:grpSp>
    </p:spTree>
    <p:extLst>
      <p:ext uri="{BB962C8B-B14F-4D97-AF65-F5344CB8AC3E}">
        <p14:creationId xmlns:p14="http://schemas.microsoft.com/office/powerpoint/2010/main" val="193553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1_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469605" y="1486664"/>
            <a:ext cx="7766936" cy="1646302"/>
          </a:xfrm>
        </p:spPr>
        <p:txBody>
          <a:bodyPr anchor="b">
            <a:noAutofit/>
          </a:bodyPr>
          <a:lstStyle>
            <a:lvl1pPr algn="r">
              <a:defRPr sz="4800">
                <a:solidFill>
                  <a:srgbClr val="2791FA"/>
                </a:solidFill>
                <a:latin typeface="Nexa Bold" panose="02000000000000000000" pitchFamily="50" charset="0"/>
              </a:defRPr>
            </a:lvl1pPr>
          </a:lstStyle>
          <a:p>
            <a:r>
              <a:rPr lang="en-US"/>
              <a:t>Click to edit Master title style</a:t>
            </a:r>
          </a:p>
        </p:txBody>
      </p:sp>
      <p:sp>
        <p:nvSpPr>
          <p:cNvPr id="3" name="Subtitle 2"/>
          <p:cNvSpPr>
            <a:spLocks noGrp="1"/>
          </p:cNvSpPr>
          <p:nvPr>
            <p:ph type="subTitle" idx="1"/>
          </p:nvPr>
        </p:nvSpPr>
        <p:spPr>
          <a:xfrm>
            <a:off x="1469605" y="3132963"/>
            <a:ext cx="7766936" cy="1096899"/>
          </a:xfrm>
        </p:spPr>
        <p:txBody>
          <a:bodyPr anchor="t"/>
          <a:lstStyle>
            <a:lvl1pPr marL="0" indent="0" algn="r">
              <a:buNone/>
              <a:defRPr>
                <a:solidFill>
                  <a:schemeClr val="tx1">
                    <a:lumMod val="50000"/>
                    <a:lumOff val="50000"/>
                  </a:schemeClr>
                </a:solidFill>
                <a:latin typeface="Nexa Bold" panose="020000000000000000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7166572"/>
      </p:ext>
    </p:extLst>
  </p:cSld>
  <p:clrMapOvr>
    <a:masterClrMapping/>
  </p:clrMapOvr>
  <p:transition spd="slow">
    <p:wip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iapositive de titre">
    <p:bg>
      <p:bgPr>
        <a:solidFill>
          <a:srgbClr val="2791F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331709" y="2939269"/>
            <a:ext cx="9281682" cy="979756"/>
          </a:xfrm>
        </p:spPr>
        <p:txBody>
          <a:bodyPr anchor="b" anchorCtr="0">
            <a:normAutofit/>
          </a:bodyPr>
          <a:lstStyle>
            <a:lvl1pPr algn="l">
              <a:defRPr sz="3992">
                <a:solidFill>
                  <a:schemeClr val="bg1"/>
                </a:solidFill>
              </a:defRPr>
            </a:lvl1pPr>
          </a:lstStyle>
          <a:p>
            <a:r>
              <a:rPr lang="en-US"/>
              <a:t>Click to edit Master title style</a:t>
            </a:r>
          </a:p>
        </p:txBody>
      </p:sp>
      <p:sp>
        <p:nvSpPr>
          <p:cNvPr id="3" name="Subtitle 2"/>
          <p:cNvSpPr>
            <a:spLocks noGrp="1"/>
          </p:cNvSpPr>
          <p:nvPr>
            <p:ph type="subTitle" idx="1"/>
          </p:nvPr>
        </p:nvSpPr>
        <p:spPr>
          <a:xfrm>
            <a:off x="2356340" y="4124774"/>
            <a:ext cx="9281682" cy="653171"/>
          </a:xfrm>
        </p:spPr>
        <p:txBody>
          <a:bodyPr anchor="t" anchorCtr="0">
            <a:normAutofit/>
          </a:bodyPr>
          <a:lstStyle>
            <a:lvl1pPr marL="0" indent="0" algn="l">
              <a:buNone/>
              <a:defRPr sz="1633">
                <a:solidFill>
                  <a:schemeClr val="bg1"/>
                </a:solidFill>
                <a:latin typeface="+mj-lt"/>
              </a:defRPr>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n-US"/>
              <a:t>Click to edit Master subtitle style</a:t>
            </a:r>
          </a:p>
        </p:txBody>
      </p:sp>
      <p:sp>
        <p:nvSpPr>
          <p:cNvPr id="14" name="Espace réservé du texte 13"/>
          <p:cNvSpPr>
            <a:spLocks noGrp="1"/>
          </p:cNvSpPr>
          <p:nvPr>
            <p:ph type="body" sz="quarter" idx="10" hasCustomPrompt="1"/>
          </p:nvPr>
        </p:nvSpPr>
        <p:spPr>
          <a:xfrm>
            <a:off x="2344025" y="5623802"/>
            <a:ext cx="3269183" cy="465319"/>
          </a:xfrm>
        </p:spPr>
        <p:txBody>
          <a:bodyPr>
            <a:noAutofit/>
          </a:bodyPr>
          <a:lstStyle>
            <a:lvl1pPr marL="0" indent="0">
              <a:lnSpc>
                <a:spcPts val="1002"/>
              </a:lnSpc>
              <a:spcBef>
                <a:spcPts val="0"/>
              </a:spcBef>
              <a:buNone/>
              <a:defRPr sz="726" baseline="0">
                <a:solidFill>
                  <a:schemeClr val="bg1"/>
                </a:solidFill>
                <a:latin typeface="Nexa Light" panose="02000000000000000000" pitchFamily="50" charset="0"/>
              </a:defRPr>
            </a:lvl1pPr>
            <a:lvl2pPr>
              <a:defRPr sz="726">
                <a:solidFill>
                  <a:schemeClr val="bg1"/>
                </a:solidFill>
                <a:latin typeface="Nexa Light" panose="02000000000000000000" pitchFamily="50" charset="0"/>
              </a:defRPr>
            </a:lvl2pPr>
            <a:lvl3pPr>
              <a:defRPr sz="726">
                <a:solidFill>
                  <a:schemeClr val="bg1"/>
                </a:solidFill>
                <a:latin typeface="Nexa Light" panose="02000000000000000000" pitchFamily="50" charset="0"/>
              </a:defRPr>
            </a:lvl3pPr>
            <a:lvl4pPr>
              <a:defRPr sz="726">
                <a:solidFill>
                  <a:schemeClr val="bg1"/>
                </a:solidFill>
                <a:latin typeface="Nexa Light" panose="02000000000000000000" pitchFamily="50" charset="0"/>
              </a:defRPr>
            </a:lvl4pPr>
            <a:lvl5pPr>
              <a:defRPr sz="726">
                <a:solidFill>
                  <a:schemeClr val="bg1"/>
                </a:solidFill>
                <a:latin typeface="Nexa Light" panose="02000000000000000000" pitchFamily="50" charset="0"/>
              </a:defRPr>
            </a:lvl5pPr>
          </a:lstStyle>
          <a:p>
            <a:pPr lvl="0"/>
            <a:r>
              <a:rPr lang="fr-FR"/>
              <a:t>Espace pour informations </a:t>
            </a:r>
            <a:r>
              <a:rPr lang="fr-FR" err="1"/>
              <a:t>supplémantaires</a:t>
            </a:r>
            <a:r>
              <a:rPr lang="fr-FR"/>
              <a:t> – exemple :</a:t>
            </a:r>
          </a:p>
          <a:p>
            <a:pPr>
              <a:lnSpc>
                <a:spcPts val="1105"/>
              </a:lnSpc>
            </a:pPr>
            <a:r>
              <a:rPr lang="fr-FR" sz="726" b="1">
                <a:solidFill>
                  <a:schemeClr val="bg1"/>
                </a:solidFill>
                <a:latin typeface="Nexa Light" panose="02000000000000000000" pitchFamily="50" charset="0"/>
              </a:rPr>
              <a:t>51</a:t>
            </a:r>
            <a:r>
              <a:rPr lang="fr-FR" sz="726" b="1" baseline="30000">
                <a:solidFill>
                  <a:schemeClr val="bg1"/>
                </a:solidFill>
                <a:latin typeface="Nexa Light" panose="02000000000000000000" pitchFamily="50" charset="0"/>
              </a:rPr>
              <a:t>ème</a:t>
            </a:r>
            <a:r>
              <a:rPr lang="fr-FR" sz="726" b="1">
                <a:solidFill>
                  <a:schemeClr val="bg1"/>
                </a:solidFill>
                <a:latin typeface="Nexa Light" panose="02000000000000000000" pitchFamily="50" charset="0"/>
              </a:rPr>
              <a:t> congrès de la SELF</a:t>
            </a:r>
          </a:p>
          <a:p>
            <a:pPr>
              <a:lnSpc>
                <a:spcPts val="1105"/>
              </a:lnSpc>
            </a:pPr>
            <a:r>
              <a:rPr lang="fr-FR" sz="726">
                <a:solidFill>
                  <a:schemeClr val="bg1"/>
                </a:solidFill>
                <a:latin typeface="Nexa Light" panose="02000000000000000000" pitchFamily="50" charset="0"/>
              </a:rPr>
              <a:t>Marseille, 21 au 23 septembre 2016</a:t>
            </a:r>
          </a:p>
          <a:p>
            <a:pPr>
              <a:lnSpc>
                <a:spcPts val="1105"/>
              </a:lnSpc>
            </a:pPr>
            <a:r>
              <a:rPr lang="fr-FR" sz="726">
                <a:solidFill>
                  <a:schemeClr val="bg1"/>
                </a:solidFill>
                <a:latin typeface="Nexa Light" panose="02000000000000000000" pitchFamily="50" charset="0"/>
              </a:rPr>
              <a:t>Palais des congrès du </a:t>
            </a:r>
            <a:r>
              <a:rPr lang="fr-FR" sz="726" err="1">
                <a:solidFill>
                  <a:schemeClr val="bg1"/>
                </a:solidFill>
                <a:latin typeface="Nexa Light" panose="02000000000000000000" pitchFamily="50" charset="0"/>
              </a:rPr>
              <a:t>Pharo</a:t>
            </a:r>
            <a:r>
              <a:rPr lang="fr-FR"/>
              <a:t> </a:t>
            </a:r>
          </a:p>
        </p:txBody>
      </p:sp>
    </p:spTree>
    <p:extLst>
      <p:ext uri="{BB962C8B-B14F-4D97-AF65-F5344CB8AC3E}">
        <p14:creationId xmlns:p14="http://schemas.microsoft.com/office/powerpoint/2010/main" val="3807101315"/>
      </p:ext>
    </p:extLst>
  </p:cSld>
  <p:clrMapOvr>
    <a:masterClrMapping/>
  </p:clrMapOvr>
  <p:transition spd="slow">
    <p:wip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BC244ED-F270-4734-A029-E5331FA7D3C0}"/>
              </a:ext>
            </a:extLst>
          </p:cNvPr>
          <p:cNvSpPr>
            <a:spLocks noGrp="1"/>
          </p:cNvSpPr>
          <p:nvPr>
            <p:ph type="ctrTitle"/>
          </p:nvPr>
        </p:nvSpPr>
        <p:spPr>
          <a:xfrm>
            <a:off x="781285" y="2353436"/>
            <a:ext cx="7766936" cy="1646302"/>
          </a:xfrm>
          <a:prstGeom prst="rect">
            <a:avLst/>
          </a:prstGeom>
        </p:spPr>
        <p:txBody>
          <a:bodyPr anchor="b">
            <a:noAutofit/>
          </a:bodyPr>
          <a:lstStyle>
            <a:lvl1pPr algn="l">
              <a:defRPr sz="4400">
                <a:solidFill>
                  <a:srgbClr val="2791FA"/>
                </a:solidFill>
                <a:latin typeface="Nexa Bold" panose="02000000000000000000" pitchFamily="50" charset="0"/>
              </a:defRPr>
            </a:lvl1pPr>
          </a:lstStyle>
          <a:p>
            <a:r>
              <a:rPr lang="en-US"/>
              <a:t>Click to edit Master title style</a:t>
            </a:r>
          </a:p>
        </p:txBody>
      </p:sp>
    </p:spTree>
    <p:extLst>
      <p:ext uri="{BB962C8B-B14F-4D97-AF65-F5344CB8AC3E}">
        <p14:creationId xmlns:p14="http://schemas.microsoft.com/office/powerpoint/2010/main" val="4157895954"/>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a:prstGeom prst="rect">
            <a:avLst/>
          </a:prstGeo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a:prstGeom prst="rect">
            <a:avLst/>
          </a:prstGeo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561843604"/>
      </p:ext>
    </p:extLst>
  </p:cSld>
  <p:clrMapOvr>
    <a:masterClrMapping/>
  </p:clrMapOvr>
  <p:transition spd="slow">
    <p:wip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30080668"/>
      </p:ext>
    </p:extLst>
  </p:cSld>
  <p:clrMapOvr>
    <a:masterClrMapping/>
  </p:clrMapOvr>
  <p:transition spd="slow">
    <p:wip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3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3" name="Content Placeholder 2"/>
          <p:cNvSpPr>
            <a:spLocks noGrp="1"/>
          </p:cNvSpPr>
          <p:nvPr>
            <p:ph idx="1"/>
          </p:nvPr>
        </p:nvSpPr>
        <p:spPr>
          <a:xfrm>
            <a:off x="1042586" y="2160589"/>
            <a:ext cx="8231416" cy="3880773"/>
          </a:xfrm>
        </p:spPr>
        <p:txBody>
          <a:bodyPr/>
          <a:lstStyle>
            <a:lvl1pPr>
              <a:buClr>
                <a:srgbClr val="004D9D"/>
              </a:buCl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8E15289F-6565-4E2C-BF24-7517B9463F70}"/>
              </a:ext>
            </a:extLst>
          </p:cNvPr>
          <p:cNvSpPr>
            <a:spLocks noGrp="1"/>
          </p:cNvSpPr>
          <p:nvPr>
            <p:ph type="sldNum" sz="quarter" idx="12"/>
          </p:nvPr>
        </p:nvSpPr>
        <p:spPr>
          <a:xfrm>
            <a:off x="359247" y="6551225"/>
            <a:ext cx="683339" cy="230832"/>
          </a:xfrm>
        </p:spPr>
        <p:txBody>
          <a:bodyPr/>
          <a:lstStyle>
            <a:lvl1pPr>
              <a:defRPr>
                <a:solidFill>
                  <a:srgbClr val="848484"/>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84750027"/>
      </p:ext>
    </p:extLst>
  </p:cSld>
  <p:clrMapOvr>
    <a:masterClrMapping/>
  </p:clrMapOvr>
  <p:transition spd="slow">
    <p:wip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10" name="Content Placeholder 2">
            <a:extLst>
              <a:ext uri="{FF2B5EF4-FFF2-40B4-BE49-F238E27FC236}">
                <a16:creationId xmlns:a16="http://schemas.microsoft.com/office/drawing/2014/main" id="{081CD781-280B-4203-BBE3-17DDD16BFF45}"/>
              </a:ext>
            </a:extLst>
          </p:cNvPr>
          <p:cNvSpPr>
            <a:spLocks noGrp="1"/>
          </p:cNvSpPr>
          <p:nvPr>
            <p:ph idx="13"/>
          </p:nvPr>
        </p:nvSpPr>
        <p:spPr>
          <a:xfrm>
            <a:off x="1042585" y="2213236"/>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1946098"/>
      </p:ext>
    </p:extLst>
  </p:cSld>
  <p:clrMapOvr>
    <a:masterClrMapping/>
  </p:clrMapOvr>
  <p:transition spd="slow">
    <p:wip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939636" y="302217"/>
            <a:ext cx="7666874" cy="1320800"/>
          </a:xfrm>
        </p:spPr>
        <p:txBody>
          <a:bodyPr>
            <a:normAutofit/>
          </a:bodyPr>
          <a:lstStyle>
            <a:lvl1pPr>
              <a:defRPr sz="2800">
                <a:solidFill>
                  <a:srgbClr val="2791FA"/>
                </a:solidFill>
                <a:latin typeface="Nexa Bold" panose="02000000000000000000" pitchFamily="50" charset="0"/>
              </a:defRPr>
            </a:lvl1pPr>
          </a:lstStyle>
          <a:p>
            <a:r>
              <a:rPr lang="en-US"/>
              <a:t>Click to edit Master title style</a:t>
            </a:r>
          </a:p>
        </p:txBody>
      </p:sp>
      <p:sp>
        <p:nvSpPr>
          <p:cNvPr id="3" name="Content Placeholder 2"/>
          <p:cNvSpPr>
            <a:spLocks noGrp="1"/>
          </p:cNvSpPr>
          <p:nvPr>
            <p:ph idx="1"/>
          </p:nvPr>
        </p:nvSpPr>
        <p:spPr>
          <a:xfrm>
            <a:off x="1939635" y="1708728"/>
            <a:ext cx="7666875" cy="4304926"/>
          </a:xfrm>
        </p:spPr>
        <p:txBody>
          <a:bodyPr/>
          <a:lstStyle>
            <a:lvl1pPr>
              <a:buClr>
                <a:srgbClr val="004D9D"/>
              </a:buCl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8E15289F-6565-4E2C-BF24-7517B9463F70}"/>
              </a:ext>
            </a:extLst>
          </p:cNvPr>
          <p:cNvSpPr>
            <a:spLocks noGrp="1"/>
          </p:cNvSpPr>
          <p:nvPr>
            <p:ph type="sldNum" sz="quarter" idx="12"/>
          </p:nvPr>
        </p:nvSpPr>
        <p:spPr>
          <a:xfrm>
            <a:off x="10192366" y="6551225"/>
            <a:ext cx="683339" cy="230832"/>
          </a:xfrm>
        </p:spPr>
        <p:txBody>
          <a:bodyPr/>
          <a:lstStyle>
            <a:lvl1pPr>
              <a:defRPr>
                <a:solidFill>
                  <a:srgbClr val="848484"/>
                </a:solidFill>
              </a:defRPr>
            </a:lvl1pPr>
          </a:lstStyle>
          <a:p>
            <a:r>
              <a:rPr lang="en-US"/>
              <a:t>/</a:t>
            </a:r>
            <a:fld id="{D57F1E4F-1CFF-5643-939E-217C01CDF565}" type="slidenum">
              <a:rPr lang="en-US" smtClean="0"/>
              <a:pPr/>
              <a:t>‹#›</a:t>
            </a:fld>
            <a:endParaRPr lang="en-US"/>
          </a:p>
        </p:txBody>
      </p:sp>
    </p:spTree>
    <p:extLst>
      <p:ext uri="{BB962C8B-B14F-4D97-AF65-F5344CB8AC3E}">
        <p14:creationId xmlns:p14="http://schemas.microsoft.com/office/powerpoint/2010/main" val="4108512680"/>
      </p:ext>
    </p:extLst>
  </p:cSld>
  <p:clrMapOvr>
    <a:masterClrMapping/>
  </p:clrMapOvr>
  <p:transition spd="slow">
    <p:wip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iche projet_vide">
    <p:spTree>
      <p:nvGrpSpPr>
        <p:cNvPr id="1" name=""/>
        <p:cNvGrpSpPr/>
        <p:nvPr/>
      </p:nvGrpSpPr>
      <p:grpSpPr>
        <a:xfrm>
          <a:off x="0" y="0"/>
          <a:ext cx="0" cy="0"/>
          <a:chOff x="0" y="0"/>
          <a:chExt cx="0" cy="0"/>
        </a:xfrm>
      </p:grpSpPr>
      <p:sp>
        <p:nvSpPr>
          <p:cNvPr id="2" name="Titre 1"/>
          <p:cNvSpPr>
            <a:spLocks noGrp="1"/>
          </p:cNvSpPr>
          <p:nvPr>
            <p:ph type="title"/>
          </p:nvPr>
        </p:nvSpPr>
        <p:spPr>
          <a:xfrm>
            <a:off x="3027183" y="209295"/>
            <a:ext cx="8620757" cy="852388"/>
          </a:xfrm>
        </p:spPr>
        <p:txBody>
          <a:bodyPr/>
          <a:lstStyle>
            <a:lvl1pPr algn="r">
              <a:defRPr/>
            </a:lvl1pPr>
          </a:lstStyle>
          <a:p>
            <a:r>
              <a:rPr lang="en-US"/>
              <a:t>Click to edit Master title style</a:t>
            </a:r>
            <a:endParaRPr lang="fr-FR"/>
          </a:p>
        </p:txBody>
      </p:sp>
      <p:sp>
        <p:nvSpPr>
          <p:cNvPr id="3" name="Espace réservé du pied de page 2"/>
          <p:cNvSpPr>
            <a:spLocks noGrp="1"/>
          </p:cNvSpPr>
          <p:nvPr>
            <p:ph type="ftr" sz="quarter" idx="10"/>
          </p:nvPr>
        </p:nvSpPr>
        <p:spPr>
          <a:xfrm flipH="1">
            <a:off x="2041416" y="6370321"/>
            <a:ext cx="9183016" cy="195951"/>
          </a:xfrm>
          <a:custGeom>
            <a:avLst/>
            <a:gdLst>
              <a:gd name="connsiteX0" fmla="*/ 0 w 6872905"/>
              <a:gd name="connsiteY0" fmla="*/ 0 h 324000"/>
              <a:gd name="connsiteX1" fmla="*/ 6872905 w 6872905"/>
              <a:gd name="connsiteY1" fmla="*/ 0 h 324000"/>
              <a:gd name="connsiteX2" fmla="*/ 6872905 w 6872905"/>
              <a:gd name="connsiteY2" fmla="*/ 324000 h 324000"/>
              <a:gd name="connsiteX3" fmla="*/ 0 w 6872905"/>
              <a:gd name="connsiteY3" fmla="*/ 324000 h 324000"/>
              <a:gd name="connsiteX4" fmla="*/ 0 w 6872905"/>
              <a:gd name="connsiteY4" fmla="*/ 0 h 324000"/>
              <a:gd name="connsiteX0" fmla="*/ -572719 w 6872905"/>
              <a:gd name="connsiteY0" fmla="*/ 0 h 324000"/>
              <a:gd name="connsiteX1" fmla="*/ -572719 w 6872905"/>
              <a:gd name="connsiteY1" fmla="*/ 324000 h 324000"/>
              <a:gd name="connsiteX2" fmla="*/ -572719 w 6872905"/>
              <a:gd name="connsiteY2" fmla="*/ 0 h 324000"/>
              <a:gd name="connsiteX0" fmla="*/ -572719 w 6872905"/>
              <a:gd name="connsiteY0" fmla="*/ 60750 h 324000"/>
              <a:gd name="connsiteX1" fmla="*/ -570863 w 6872905"/>
              <a:gd name="connsiteY1" fmla="*/ 78751 h 324000"/>
              <a:gd name="connsiteX0" fmla="*/ 572719 w 7445624"/>
              <a:gd name="connsiteY0" fmla="*/ 0 h 324000"/>
              <a:gd name="connsiteX1" fmla="*/ 7445624 w 7445624"/>
              <a:gd name="connsiteY1" fmla="*/ 0 h 324000"/>
              <a:gd name="connsiteX2" fmla="*/ 7445624 w 7445624"/>
              <a:gd name="connsiteY2" fmla="*/ 324000 h 324000"/>
              <a:gd name="connsiteX3" fmla="*/ 572719 w 7445624"/>
              <a:gd name="connsiteY3" fmla="*/ 324000 h 324000"/>
              <a:gd name="connsiteX4" fmla="*/ 572719 w 7445624"/>
              <a:gd name="connsiteY4" fmla="*/ 0 h 324000"/>
              <a:gd name="connsiteX0" fmla="*/ 0 w 7445624"/>
              <a:gd name="connsiteY0" fmla="*/ 0 h 324000"/>
              <a:gd name="connsiteX1" fmla="*/ 0 w 7445624"/>
              <a:gd name="connsiteY1" fmla="*/ 324000 h 324000"/>
              <a:gd name="connsiteX2" fmla="*/ 0 w 7445624"/>
              <a:gd name="connsiteY2" fmla="*/ 0 h 324000"/>
              <a:gd name="connsiteX0" fmla="*/ 0 w 7445624"/>
              <a:gd name="connsiteY0" fmla="*/ 60750 h 324000"/>
              <a:gd name="connsiteX1" fmla="*/ 1856 w 7445624"/>
              <a:gd name="connsiteY1" fmla="*/ 78751 h 324000"/>
              <a:gd name="connsiteX0" fmla="*/ 572719 w 7445624"/>
              <a:gd name="connsiteY0" fmla="*/ 0 h 324000"/>
              <a:gd name="connsiteX1" fmla="*/ 7445624 w 7445624"/>
              <a:gd name="connsiteY1" fmla="*/ 0 h 324000"/>
              <a:gd name="connsiteX2" fmla="*/ 7445624 w 7445624"/>
              <a:gd name="connsiteY2" fmla="*/ 324000 h 324000"/>
              <a:gd name="connsiteX3" fmla="*/ 572719 w 7445624"/>
              <a:gd name="connsiteY3" fmla="*/ 324000 h 324000"/>
              <a:gd name="connsiteX4" fmla="*/ 572719 w 7445624"/>
              <a:gd name="connsiteY4" fmla="*/ 0 h 324000"/>
              <a:gd name="connsiteX0" fmla="*/ 0 w 7445624"/>
              <a:gd name="connsiteY0" fmla="*/ 0 h 324000"/>
              <a:gd name="connsiteX1" fmla="*/ 0 w 7445624"/>
              <a:gd name="connsiteY1" fmla="*/ 324000 h 324000"/>
              <a:gd name="connsiteX2" fmla="*/ 0 w 7445624"/>
              <a:gd name="connsiteY2" fmla="*/ 0 h 324000"/>
              <a:gd name="connsiteX0" fmla="*/ 0 w 7445624"/>
              <a:gd name="connsiteY0" fmla="*/ 60750 h 324000"/>
              <a:gd name="connsiteX1" fmla="*/ 1856 w 7445624"/>
              <a:gd name="connsiteY1" fmla="*/ 78751 h 324000"/>
            </a:gdLst>
            <a:ahLst/>
            <a:cxnLst>
              <a:cxn ang="0">
                <a:pos x="connsiteX0" y="connsiteY0"/>
              </a:cxn>
              <a:cxn ang="0">
                <a:pos x="connsiteX1" y="connsiteY1"/>
              </a:cxn>
            </a:cxnLst>
            <a:rect l="l" t="t" r="r" b="b"/>
            <a:pathLst>
              <a:path w="7445624" h="324000" stroke="0" extrusionOk="0">
                <a:moveTo>
                  <a:pt x="572719" y="0"/>
                </a:moveTo>
                <a:lnTo>
                  <a:pt x="7445624" y="0"/>
                </a:lnTo>
                <a:lnTo>
                  <a:pt x="7445624" y="324000"/>
                </a:lnTo>
                <a:lnTo>
                  <a:pt x="572719" y="324000"/>
                </a:lnTo>
                <a:lnTo>
                  <a:pt x="572719" y="0"/>
                </a:lnTo>
                <a:close/>
              </a:path>
              <a:path w="7445624" h="324000" fill="none" extrusionOk="0">
                <a:moveTo>
                  <a:pt x="0" y="0"/>
                </a:moveTo>
                <a:lnTo>
                  <a:pt x="0" y="324000"/>
                </a:lnTo>
                <a:lnTo>
                  <a:pt x="0" y="0"/>
                </a:lnTo>
                <a:close/>
              </a:path>
              <a:path w="7445624" h="324000" fill="none" extrusionOk="0">
                <a:moveTo>
                  <a:pt x="0" y="60750"/>
                </a:moveTo>
                <a:lnTo>
                  <a:pt x="1856" y="78751"/>
                </a:lnTo>
              </a:path>
            </a:pathLst>
          </a:custGeom>
        </p:spPr>
        <p:txBody>
          <a:bodyPr/>
          <a:lstStyle/>
          <a:p>
            <a:endParaRPr lang="tr-FR"/>
          </a:p>
        </p:txBody>
      </p:sp>
      <p:sp>
        <p:nvSpPr>
          <p:cNvPr id="4" name="Espace réservé du numéro de diapositive 3"/>
          <p:cNvSpPr>
            <a:spLocks noGrp="1"/>
          </p:cNvSpPr>
          <p:nvPr>
            <p:ph type="sldNum" sz="quarter" idx="11"/>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37574530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29DC17-73AA-4CD0-BFE0-A1CD042A71A4}" type="datetimeFigureOut">
              <a:rPr lang="en-GB" smtClean="0"/>
              <a:t>14/03/2024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6A2EB6-9944-4766-87D9-E0463302062D}" type="slidenum">
              <a:rPr lang="en-GB" smtClean="0"/>
              <a:t>‹#›</a:t>
            </a:fld>
            <a:endParaRPr lang="en-GB"/>
          </a:p>
        </p:txBody>
      </p:sp>
    </p:spTree>
    <p:extLst>
      <p:ext uri="{BB962C8B-B14F-4D97-AF65-F5344CB8AC3E}">
        <p14:creationId xmlns:p14="http://schemas.microsoft.com/office/powerpoint/2010/main" val="308221957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29DC17-73AA-4CD0-BFE0-A1CD042A71A4}" type="datetimeFigureOut">
              <a:rPr lang="en-GB" smtClean="0"/>
              <a:t>14/03/2024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6A2EB6-9944-4766-87D9-E0463302062D}" type="slidenum">
              <a:rPr lang="en-GB" smtClean="0"/>
              <a:t>‹#›</a:t>
            </a:fld>
            <a:endParaRPr lang="en-GB"/>
          </a:p>
        </p:txBody>
      </p:sp>
    </p:spTree>
    <p:extLst>
      <p:ext uri="{BB962C8B-B14F-4D97-AF65-F5344CB8AC3E}">
        <p14:creationId xmlns:p14="http://schemas.microsoft.com/office/powerpoint/2010/main" val="113287283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272502-CC04-514B-9394-01FCC3DCBF52}" type="datetimeFigureOut">
              <a:rPr lang="tr-FR" smtClean="0"/>
              <a:t>3/14/24</a:t>
            </a:fld>
            <a:endParaRPr lang="tr-FR"/>
          </a:p>
        </p:txBody>
      </p:sp>
      <p:sp>
        <p:nvSpPr>
          <p:cNvPr id="5" name="Footer Placeholder 4"/>
          <p:cNvSpPr>
            <a:spLocks noGrp="1"/>
          </p:cNvSpPr>
          <p:nvPr>
            <p:ph type="ftr" sz="quarter" idx="11"/>
          </p:nvPr>
        </p:nvSpPr>
        <p:spPr/>
        <p:txBody>
          <a:bodyPr/>
          <a:lstStyle/>
          <a:p>
            <a:endParaRPr lang="tr-FR"/>
          </a:p>
        </p:txBody>
      </p:sp>
      <p:sp>
        <p:nvSpPr>
          <p:cNvPr id="6" name="Slide Number Placeholder 5"/>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229761503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272502-CC04-514B-9394-01FCC3DCBF52}" type="datetimeFigureOut">
              <a:rPr lang="tr-FR" smtClean="0"/>
              <a:t>3/14/24</a:t>
            </a:fld>
            <a:endParaRPr lang="tr-FR"/>
          </a:p>
        </p:txBody>
      </p:sp>
      <p:sp>
        <p:nvSpPr>
          <p:cNvPr id="6" name="Footer Placeholder 5"/>
          <p:cNvSpPr>
            <a:spLocks noGrp="1"/>
          </p:cNvSpPr>
          <p:nvPr>
            <p:ph type="ftr" sz="quarter" idx="11"/>
          </p:nvPr>
        </p:nvSpPr>
        <p:spPr/>
        <p:txBody>
          <a:bodyPr/>
          <a:lstStyle/>
          <a:p>
            <a:endParaRPr lang="tr-FR"/>
          </a:p>
        </p:txBody>
      </p:sp>
      <p:sp>
        <p:nvSpPr>
          <p:cNvPr id="7" name="Slide Number Placeholder 6"/>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376763428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272502-CC04-514B-9394-01FCC3DCBF52}" type="datetimeFigureOut">
              <a:rPr lang="tr-FR" smtClean="0"/>
              <a:t>3/14/24</a:t>
            </a:fld>
            <a:endParaRPr lang="tr-FR"/>
          </a:p>
        </p:txBody>
      </p:sp>
      <p:sp>
        <p:nvSpPr>
          <p:cNvPr id="8" name="Footer Placeholder 7"/>
          <p:cNvSpPr>
            <a:spLocks noGrp="1"/>
          </p:cNvSpPr>
          <p:nvPr>
            <p:ph type="ftr" sz="quarter" idx="11"/>
          </p:nvPr>
        </p:nvSpPr>
        <p:spPr/>
        <p:txBody>
          <a:bodyPr/>
          <a:lstStyle/>
          <a:p>
            <a:endParaRPr lang="tr-FR"/>
          </a:p>
        </p:txBody>
      </p:sp>
      <p:sp>
        <p:nvSpPr>
          <p:cNvPr id="9" name="Slide Number Placeholder 8"/>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2500731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a:prstGeom prst="rect">
            <a:avLst/>
          </a:prstGeo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a:prstGeom prst="rect">
            <a:avLst/>
          </a:prstGeo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a:prstGeom prst="rect">
            <a:avLst/>
          </a:prstGeo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83147854"/>
      </p:ext>
    </p:extLst>
  </p:cSld>
  <p:clrMapOvr>
    <a:masterClrMapping/>
  </p:clrMapOvr>
  <p:transition spd="slow">
    <p:wip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272502-CC04-514B-9394-01FCC3DCBF52}" type="datetimeFigureOut">
              <a:rPr lang="tr-FR" smtClean="0"/>
              <a:t>3/14/24</a:t>
            </a:fld>
            <a:endParaRPr lang="tr-FR"/>
          </a:p>
        </p:txBody>
      </p:sp>
      <p:sp>
        <p:nvSpPr>
          <p:cNvPr id="4" name="Footer Placeholder 3"/>
          <p:cNvSpPr>
            <a:spLocks noGrp="1"/>
          </p:cNvSpPr>
          <p:nvPr>
            <p:ph type="ftr" sz="quarter" idx="11"/>
          </p:nvPr>
        </p:nvSpPr>
        <p:spPr/>
        <p:txBody>
          <a:bodyPr/>
          <a:lstStyle/>
          <a:p>
            <a:endParaRPr lang="tr-FR"/>
          </a:p>
        </p:txBody>
      </p:sp>
      <p:sp>
        <p:nvSpPr>
          <p:cNvPr id="5" name="Slide Number Placeholder 4"/>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184121640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272502-CC04-514B-9394-01FCC3DCBF52}" type="datetimeFigureOut">
              <a:rPr lang="tr-FR" smtClean="0"/>
              <a:t>3/14/24</a:t>
            </a:fld>
            <a:endParaRPr lang="tr-FR"/>
          </a:p>
        </p:txBody>
      </p:sp>
      <p:sp>
        <p:nvSpPr>
          <p:cNvPr id="3" name="Footer Placeholder 2"/>
          <p:cNvSpPr>
            <a:spLocks noGrp="1"/>
          </p:cNvSpPr>
          <p:nvPr>
            <p:ph type="ftr" sz="quarter" idx="11"/>
          </p:nvPr>
        </p:nvSpPr>
        <p:spPr/>
        <p:txBody>
          <a:bodyPr/>
          <a:lstStyle/>
          <a:p>
            <a:endParaRPr lang="tr-FR"/>
          </a:p>
        </p:txBody>
      </p:sp>
      <p:sp>
        <p:nvSpPr>
          <p:cNvPr id="4" name="Slide Number Placeholder 3"/>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138770127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272502-CC04-514B-9394-01FCC3DCBF52}" type="datetimeFigureOut">
              <a:rPr lang="tr-FR" smtClean="0"/>
              <a:t>3/14/24</a:t>
            </a:fld>
            <a:endParaRPr lang="tr-FR"/>
          </a:p>
        </p:txBody>
      </p:sp>
      <p:sp>
        <p:nvSpPr>
          <p:cNvPr id="6" name="Footer Placeholder 5"/>
          <p:cNvSpPr>
            <a:spLocks noGrp="1"/>
          </p:cNvSpPr>
          <p:nvPr>
            <p:ph type="ftr" sz="quarter" idx="11"/>
          </p:nvPr>
        </p:nvSpPr>
        <p:spPr/>
        <p:txBody>
          <a:bodyPr/>
          <a:lstStyle/>
          <a:p>
            <a:endParaRPr lang="tr-FR"/>
          </a:p>
        </p:txBody>
      </p:sp>
      <p:sp>
        <p:nvSpPr>
          <p:cNvPr id="7" name="Slide Number Placeholder 6"/>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64600957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272502-CC04-514B-9394-01FCC3DCBF52}" type="datetimeFigureOut">
              <a:rPr lang="tr-FR" smtClean="0"/>
              <a:t>3/14/24</a:t>
            </a:fld>
            <a:endParaRPr lang="tr-FR"/>
          </a:p>
        </p:txBody>
      </p:sp>
      <p:sp>
        <p:nvSpPr>
          <p:cNvPr id="6" name="Footer Placeholder 5"/>
          <p:cNvSpPr>
            <a:spLocks noGrp="1"/>
          </p:cNvSpPr>
          <p:nvPr>
            <p:ph type="ftr" sz="quarter" idx="11"/>
          </p:nvPr>
        </p:nvSpPr>
        <p:spPr/>
        <p:txBody>
          <a:bodyPr/>
          <a:lstStyle/>
          <a:p>
            <a:endParaRPr lang="tr-FR"/>
          </a:p>
        </p:txBody>
      </p:sp>
      <p:sp>
        <p:nvSpPr>
          <p:cNvPr id="7" name="Slide Number Placeholder 6"/>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202409535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72502-CC04-514B-9394-01FCC3DCBF52}" type="datetimeFigureOut">
              <a:rPr lang="tr-FR" smtClean="0"/>
              <a:t>3/14/24</a:t>
            </a:fld>
            <a:endParaRPr lang="tr-FR"/>
          </a:p>
        </p:txBody>
      </p:sp>
      <p:sp>
        <p:nvSpPr>
          <p:cNvPr id="5" name="Footer Placeholder 4"/>
          <p:cNvSpPr>
            <a:spLocks noGrp="1"/>
          </p:cNvSpPr>
          <p:nvPr>
            <p:ph type="ftr" sz="quarter" idx="11"/>
          </p:nvPr>
        </p:nvSpPr>
        <p:spPr/>
        <p:txBody>
          <a:bodyPr/>
          <a:lstStyle/>
          <a:p>
            <a:endParaRPr lang="tr-FR"/>
          </a:p>
        </p:txBody>
      </p:sp>
      <p:sp>
        <p:nvSpPr>
          <p:cNvPr id="6" name="Slide Number Placeholder 5"/>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128426463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72502-CC04-514B-9394-01FCC3DCBF52}" type="datetimeFigureOut">
              <a:rPr lang="tr-FR" smtClean="0"/>
              <a:t>3/14/24</a:t>
            </a:fld>
            <a:endParaRPr lang="tr-FR"/>
          </a:p>
        </p:txBody>
      </p:sp>
      <p:sp>
        <p:nvSpPr>
          <p:cNvPr id="5" name="Footer Placeholder 4"/>
          <p:cNvSpPr>
            <a:spLocks noGrp="1"/>
          </p:cNvSpPr>
          <p:nvPr>
            <p:ph type="ftr" sz="quarter" idx="11"/>
          </p:nvPr>
        </p:nvSpPr>
        <p:spPr/>
        <p:txBody>
          <a:bodyPr/>
          <a:lstStyle/>
          <a:p>
            <a:endParaRPr lang="tr-FR"/>
          </a:p>
        </p:txBody>
      </p:sp>
      <p:sp>
        <p:nvSpPr>
          <p:cNvPr id="6" name="Slide Number Placeholder 5"/>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4513126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1397122" y="0"/>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072940"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7985364" y="0"/>
            <a:ext cx="5738479" cy="6858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3127798"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8643100" y="0"/>
            <a:ext cx="9277247" cy="6858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6331500" y="0"/>
            <a:ext cx="3569010" cy="6858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4413638" y="0"/>
            <a:ext cx="3099074" cy="6858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372702" y="2703891"/>
            <a:ext cx="4823863" cy="2208254"/>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378147" y="5111521"/>
            <a:ext cx="4818418" cy="1390878"/>
          </a:xfrm>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7319640" y="2147068"/>
            <a:ext cx="7132647" cy="2679933"/>
          </a:xfrm>
        </p:spPr>
        <p:txBody>
          <a:bodyPr anchor="b">
            <a:noAutofit/>
          </a:bodyPr>
          <a:lstStyle>
            <a:lvl1pPr algn="l">
              <a:lnSpc>
                <a:spcPct val="100000"/>
              </a:lnSpc>
              <a:spcBef>
                <a:spcPts val="0"/>
              </a:spcBef>
              <a:defRPr sz="11334"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441048" y="4990568"/>
            <a:ext cx="2160187" cy="48000"/>
          </a:xfrm>
          <a:solidFill>
            <a:schemeClr val="bg1"/>
          </a:solidFill>
        </p:spPr>
        <p:txBody>
          <a:bodyPr>
            <a:noAutofit/>
          </a:bodyPr>
          <a:lstStyle>
            <a:lvl1pPr algn="l">
              <a:defRPr sz="1333"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77106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10" name="Content Placeholder 2">
            <a:extLst>
              <a:ext uri="{FF2B5EF4-FFF2-40B4-BE49-F238E27FC236}">
                <a16:creationId xmlns:a16="http://schemas.microsoft.com/office/drawing/2014/main" id="{081CD781-280B-4203-BBE3-17DDD16BFF45}"/>
              </a:ext>
            </a:extLst>
          </p:cNvPr>
          <p:cNvSpPr>
            <a:spLocks noGrp="1"/>
          </p:cNvSpPr>
          <p:nvPr>
            <p:ph idx="13"/>
          </p:nvPr>
        </p:nvSpPr>
        <p:spPr>
          <a:xfrm>
            <a:off x="1042585" y="2213236"/>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1383060"/>
      </p:ext>
    </p:extLst>
  </p:cSld>
  <p:clrMapOvr>
    <a:masterClrMapping/>
  </p:clrMapOvr>
  <p:transition spd="slow">
    <p:wip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939636" y="302217"/>
            <a:ext cx="7666874" cy="1320800"/>
          </a:xfrm>
        </p:spPr>
        <p:txBody>
          <a:bodyPr>
            <a:normAutofit/>
          </a:bodyPr>
          <a:lstStyle>
            <a:lvl1pPr>
              <a:defRPr sz="2800">
                <a:solidFill>
                  <a:srgbClr val="2791FA"/>
                </a:solidFill>
                <a:latin typeface="Nexa Bold" panose="02000000000000000000" pitchFamily="50" charset="0"/>
              </a:defRPr>
            </a:lvl1pPr>
          </a:lstStyle>
          <a:p>
            <a:r>
              <a:rPr lang="en-US"/>
              <a:t>Click to edit Master title style</a:t>
            </a:r>
          </a:p>
        </p:txBody>
      </p:sp>
      <p:sp>
        <p:nvSpPr>
          <p:cNvPr id="3" name="Content Placeholder 2"/>
          <p:cNvSpPr>
            <a:spLocks noGrp="1"/>
          </p:cNvSpPr>
          <p:nvPr>
            <p:ph idx="1"/>
          </p:nvPr>
        </p:nvSpPr>
        <p:spPr>
          <a:xfrm>
            <a:off x="1939635" y="1708728"/>
            <a:ext cx="7666875" cy="4304926"/>
          </a:xfrm>
        </p:spPr>
        <p:txBody>
          <a:bodyPr/>
          <a:lstStyle>
            <a:lvl1pPr>
              <a:buClr>
                <a:srgbClr val="004D9D"/>
              </a:buCl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8E15289F-6565-4E2C-BF24-7517B9463F70}"/>
              </a:ext>
            </a:extLst>
          </p:cNvPr>
          <p:cNvSpPr>
            <a:spLocks noGrp="1"/>
          </p:cNvSpPr>
          <p:nvPr>
            <p:ph type="sldNum" sz="quarter" idx="12"/>
          </p:nvPr>
        </p:nvSpPr>
        <p:spPr>
          <a:xfrm>
            <a:off x="10192366" y="6551225"/>
            <a:ext cx="683339" cy="230832"/>
          </a:xfrm>
        </p:spPr>
        <p:txBody>
          <a:bodyPr/>
          <a:lstStyle>
            <a:lvl1pPr>
              <a:defRPr>
                <a:solidFill>
                  <a:srgbClr val="848484"/>
                </a:solidFill>
              </a:defRPr>
            </a:lvl1pPr>
          </a:lstStyle>
          <a:p>
            <a:r>
              <a:rPr lang="en-US"/>
              <a:t>/</a:t>
            </a:r>
            <a:fld id="{D57F1E4F-1CFF-5643-939E-217C01CDF565}" type="slidenum">
              <a:rPr lang="en-US" smtClean="0"/>
              <a:pPr/>
              <a:t>‹#›</a:t>
            </a:fld>
            <a:endParaRPr lang="en-US"/>
          </a:p>
        </p:txBody>
      </p:sp>
    </p:spTree>
    <p:extLst>
      <p:ext uri="{BB962C8B-B14F-4D97-AF65-F5344CB8AC3E}">
        <p14:creationId xmlns:p14="http://schemas.microsoft.com/office/powerpoint/2010/main" val="2352032876"/>
      </p:ext>
    </p:extLst>
  </p:cSld>
  <p:clrMapOvr>
    <a:masterClrMapping/>
  </p:clrMapOvr>
  <p:transition spd="slow">
    <p:wip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1_Titre de se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BC244ED-F270-4734-A029-E5331FA7D3C0}"/>
              </a:ext>
            </a:extLst>
          </p:cNvPr>
          <p:cNvSpPr>
            <a:spLocks noGrp="1"/>
          </p:cNvSpPr>
          <p:nvPr>
            <p:ph type="ctrTitle"/>
          </p:nvPr>
        </p:nvSpPr>
        <p:spPr>
          <a:xfrm>
            <a:off x="781285" y="2353436"/>
            <a:ext cx="7766936" cy="1646302"/>
          </a:xfrm>
          <a:prstGeom prst="rect">
            <a:avLst/>
          </a:prstGeom>
        </p:spPr>
        <p:txBody>
          <a:bodyPr anchor="b">
            <a:noAutofit/>
          </a:bodyPr>
          <a:lstStyle>
            <a:lvl1pPr algn="l">
              <a:defRPr sz="4400">
                <a:solidFill>
                  <a:srgbClr val="2791FA"/>
                </a:solidFill>
                <a:latin typeface="Nexa Bold" panose="02000000000000000000" pitchFamily="50" charset="0"/>
              </a:defRPr>
            </a:lvl1pPr>
          </a:lstStyle>
          <a:p>
            <a:r>
              <a:rPr lang="en-US"/>
              <a:t>Click to edit Master title style</a:t>
            </a:r>
          </a:p>
        </p:txBody>
      </p:sp>
    </p:spTree>
    <p:extLst>
      <p:ext uri="{BB962C8B-B14F-4D97-AF65-F5344CB8AC3E}">
        <p14:creationId xmlns:p14="http://schemas.microsoft.com/office/powerpoint/2010/main" val="404789353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a:prstGeom prst="rect">
            <a:avLst/>
          </a:prstGeo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a:prstGeom prst="rect">
            <a:avLst/>
          </a:prstGeo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4262788851"/>
      </p:ext>
    </p:extLst>
  </p:cSld>
  <p:clrMapOvr>
    <a:masterClrMapping/>
  </p:clrMapOvr>
  <p:transition spd="slow">
    <p:wip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iche projet_vide">
    <p:spTree>
      <p:nvGrpSpPr>
        <p:cNvPr id="1" name=""/>
        <p:cNvGrpSpPr/>
        <p:nvPr/>
      </p:nvGrpSpPr>
      <p:grpSpPr>
        <a:xfrm>
          <a:off x="0" y="0"/>
          <a:ext cx="0" cy="0"/>
          <a:chOff x="0" y="0"/>
          <a:chExt cx="0" cy="0"/>
        </a:xfrm>
      </p:grpSpPr>
      <p:sp>
        <p:nvSpPr>
          <p:cNvPr id="2" name="Titre 1"/>
          <p:cNvSpPr>
            <a:spLocks noGrp="1"/>
          </p:cNvSpPr>
          <p:nvPr>
            <p:ph type="title"/>
          </p:nvPr>
        </p:nvSpPr>
        <p:spPr>
          <a:xfrm>
            <a:off x="3027183" y="209295"/>
            <a:ext cx="8620757" cy="852388"/>
          </a:xfrm>
        </p:spPr>
        <p:txBody>
          <a:bodyPr/>
          <a:lstStyle>
            <a:lvl1pPr algn="r">
              <a:defRPr/>
            </a:lvl1pPr>
          </a:lstStyle>
          <a:p>
            <a:r>
              <a:rPr lang="en-US"/>
              <a:t>Click to edit Master title style</a:t>
            </a:r>
            <a:endParaRPr lang="fr-FR"/>
          </a:p>
        </p:txBody>
      </p:sp>
      <p:sp>
        <p:nvSpPr>
          <p:cNvPr id="3" name="Espace réservé du pied de page 2"/>
          <p:cNvSpPr>
            <a:spLocks noGrp="1"/>
          </p:cNvSpPr>
          <p:nvPr>
            <p:ph type="ftr" sz="quarter" idx="10"/>
          </p:nvPr>
        </p:nvSpPr>
        <p:spPr>
          <a:xfrm flipH="1">
            <a:off x="2041416" y="6370321"/>
            <a:ext cx="9183016" cy="195951"/>
          </a:xfrm>
          <a:custGeom>
            <a:avLst/>
            <a:gdLst>
              <a:gd name="connsiteX0" fmla="*/ 0 w 6872905"/>
              <a:gd name="connsiteY0" fmla="*/ 0 h 324000"/>
              <a:gd name="connsiteX1" fmla="*/ 6872905 w 6872905"/>
              <a:gd name="connsiteY1" fmla="*/ 0 h 324000"/>
              <a:gd name="connsiteX2" fmla="*/ 6872905 w 6872905"/>
              <a:gd name="connsiteY2" fmla="*/ 324000 h 324000"/>
              <a:gd name="connsiteX3" fmla="*/ 0 w 6872905"/>
              <a:gd name="connsiteY3" fmla="*/ 324000 h 324000"/>
              <a:gd name="connsiteX4" fmla="*/ 0 w 6872905"/>
              <a:gd name="connsiteY4" fmla="*/ 0 h 324000"/>
              <a:gd name="connsiteX0" fmla="*/ -572719 w 6872905"/>
              <a:gd name="connsiteY0" fmla="*/ 0 h 324000"/>
              <a:gd name="connsiteX1" fmla="*/ -572719 w 6872905"/>
              <a:gd name="connsiteY1" fmla="*/ 324000 h 324000"/>
              <a:gd name="connsiteX2" fmla="*/ -572719 w 6872905"/>
              <a:gd name="connsiteY2" fmla="*/ 0 h 324000"/>
              <a:gd name="connsiteX0" fmla="*/ -572719 w 6872905"/>
              <a:gd name="connsiteY0" fmla="*/ 60750 h 324000"/>
              <a:gd name="connsiteX1" fmla="*/ -570863 w 6872905"/>
              <a:gd name="connsiteY1" fmla="*/ 78751 h 324000"/>
              <a:gd name="connsiteX0" fmla="*/ 572719 w 7445624"/>
              <a:gd name="connsiteY0" fmla="*/ 0 h 324000"/>
              <a:gd name="connsiteX1" fmla="*/ 7445624 w 7445624"/>
              <a:gd name="connsiteY1" fmla="*/ 0 h 324000"/>
              <a:gd name="connsiteX2" fmla="*/ 7445624 w 7445624"/>
              <a:gd name="connsiteY2" fmla="*/ 324000 h 324000"/>
              <a:gd name="connsiteX3" fmla="*/ 572719 w 7445624"/>
              <a:gd name="connsiteY3" fmla="*/ 324000 h 324000"/>
              <a:gd name="connsiteX4" fmla="*/ 572719 w 7445624"/>
              <a:gd name="connsiteY4" fmla="*/ 0 h 324000"/>
              <a:gd name="connsiteX0" fmla="*/ 0 w 7445624"/>
              <a:gd name="connsiteY0" fmla="*/ 0 h 324000"/>
              <a:gd name="connsiteX1" fmla="*/ 0 w 7445624"/>
              <a:gd name="connsiteY1" fmla="*/ 324000 h 324000"/>
              <a:gd name="connsiteX2" fmla="*/ 0 w 7445624"/>
              <a:gd name="connsiteY2" fmla="*/ 0 h 324000"/>
              <a:gd name="connsiteX0" fmla="*/ 0 w 7445624"/>
              <a:gd name="connsiteY0" fmla="*/ 60750 h 324000"/>
              <a:gd name="connsiteX1" fmla="*/ 1856 w 7445624"/>
              <a:gd name="connsiteY1" fmla="*/ 78751 h 324000"/>
              <a:gd name="connsiteX0" fmla="*/ 572719 w 7445624"/>
              <a:gd name="connsiteY0" fmla="*/ 0 h 324000"/>
              <a:gd name="connsiteX1" fmla="*/ 7445624 w 7445624"/>
              <a:gd name="connsiteY1" fmla="*/ 0 h 324000"/>
              <a:gd name="connsiteX2" fmla="*/ 7445624 w 7445624"/>
              <a:gd name="connsiteY2" fmla="*/ 324000 h 324000"/>
              <a:gd name="connsiteX3" fmla="*/ 572719 w 7445624"/>
              <a:gd name="connsiteY3" fmla="*/ 324000 h 324000"/>
              <a:gd name="connsiteX4" fmla="*/ 572719 w 7445624"/>
              <a:gd name="connsiteY4" fmla="*/ 0 h 324000"/>
              <a:gd name="connsiteX0" fmla="*/ 0 w 7445624"/>
              <a:gd name="connsiteY0" fmla="*/ 0 h 324000"/>
              <a:gd name="connsiteX1" fmla="*/ 0 w 7445624"/>
              <a:gd name="connsiteY1" fmla="*/ 324000 h 324000"/>
              <a:gd name="connsiteX2" fmla="*/ 0 w 7445624"/>
              <a:gd name="connsiteY2" fmla="*/ 0 h 324000"/>
              <a:gd name="connsiteX0" fmla="*/ 0 w 7445624"/>
              <a:gd name="connsiteY0" fmla="*/ 60750 h 324000"/>
              <a:gd name="connsiteX1" fmla="*/ 1856 w 7445624"/>
              <a:gd name="connsiteY1" fmla="*/ 78751 h 324000"/>
            </a:gdLst>
            <a:ahLst/>
            <a:cxnLst>
              <a:cxn ang="0">
                <a:pos x="connsiteX0" y="connsiteY0"/>
              </a:cxn>
              <a:cxn ang="0">
                <a:pos x="connsiteX1" y="connsiteY1"/>
              </a:cxn>
            </a:cxnLst>
            <a:rect l="l" t="t" r="r" b="b"/>
            <a:pathLst>
              <a:path w="7445624" h="324000" stroke="0" extrusionOk="0">
                <a:moveTo>
                  <a:pt x="572719" y="0"/>
                </a:moveTo>
                <a:lnTo>
                  <a:pt x="7445624" y="0"/>
                </a:lnTo>
                <a:lnTo>
                  <a:pt x="7445624" y="324000"/>
                </a:lnTo>
                <a:lnTo>
                  <a:pt x="572719" y="324000"/>
                </a:lnTo>
                <a:lnTo>
                  <a:pt x="572719" y="0"/>
                </a:lnTo>
                <a:close/>
              </a:path>
              <a:path w="7445624" h="324000" fill="none" extrusionOk="0">
                <a:moveTo>
                  <a:pt x="0" y="0"/>
                </a:moveTo>
                <a:lnTo>
                  <a:pt x="0" y="324000"/>
                </a:lnTo>
                <a:lnTo>
                  <a:pt x="0" y="0"/>
                </a:lnTo>
                <a:close/>
              </a:path>
              <a:path w="7445624" h="324000" fill="none" extrusionOk="0">
                <a:moveTo>
                  <a:pt x="0" y="60750"/>
                </a:moveTo>
                <a:lnTo>
                  <a:pt x="1856" y="78751"/>
                </a:lnTo>
              </a:path>
            </a:pathLst>
          </a:custGeom>
        </p:spPr>
        <p:txBody>
          <a:bodyPr/>
          <a:lstStyle/>
          <a:p>
            <a:endParaRPr lang="tr-FR"/>
          </a:p>
        </p:txBody>
      </p:sp>
      <p:sp>
        <p:nvSpPr>
          <p:cNvPr id="4" name="Espace réservé du numéro de diapositive 3"/>
          <p:cNvSpPr>
            <a:spLocks noGrp="1"/>
          </p:cNvSpPr>
          <p:nvPr>
            <p:ph type="sldNum" sz="quarter" idx="11"/>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3791458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4784"/>
            <a:ext cx="10605600" cy="4715991"/>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2" name="Espace réservé de la date 1"/>
          <p:cNvSpPr>
            <a:spLocks noGrp="1"/>
          </p:cNvSpPr>
          <p:nvPr>
            <p:ph type="dt" sz="half" idx="14"/>
          </p:nvPr>
        </p:nvSpPr>
        <p:spPr bwMode="gray"/>
        <p:txBody>
          <a:bodyPr/>
          <a:lstStyle/>
          <a:p>
            <a:pPr algn="l"/>
            <a:r>
              <a:rPr lang="en-GB" noProof="0"/>
              <a:t>Date</a:t>
            </a:r>
          </a:p>
        </p:txBody>
      </p:sp>
      <p:sp>
        <p:nvSpPr>
          <p:cNvPr id="5" name="Espace réservé du pied de page 4"/>
          <p:cNvSpPr>
            <a:spLocks noGrp="1"/>
          </p:cNvSpPr>
          <p:nvPr>
            <p:ph type="ftr" sz="quarter" idx="15"/>
          </p:nvPr>
        </p:nvSpPr>
        <p:spPr bwMode="gray"/>
        <p:txBody>
          <a:body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16"/>
          </p:nvPr>
        </p:nvSpPr>
        <p:spPr bwMode="gray"/>
        <p:txBody>
          <a:bodyPr/>
          <a:lstStyle/>
          <a:p>
            <a:fld id="{733122C9-A0B9-462F-8757-0847AD287B63}" type="slidenum">
              <a:rPr lang="en-GB" noProof="0" smtClean="0"/>
              <a:pPr/>
              <a:t>‹#›</a:t>
            </a:fld>
            <a:endParaRPr lang="en-GB" noProof="0"/>
          </a:p>
        </p:txBody>
      </p:sp>
    </p:spTree>
    <p:extLst>
      <p:ext uri="{BB962C8B-B14F-4D97-AF65-F5344CB8AC3E}">
        <p14:creationId xmlns:p14="http://schemas.microsoft.com/office/powerpoint/2010/main" val="310735209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29DC17-73AA-4CD0-BFE0-A1CD042A71A4}" type="datetimeFigureOut">
              <a:rPr lang="en-GB" smtClean="0"/>
              <a:t>14/03/2024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6A2EB6-9944-4766-87D9-E0463302062D}" type="slidenum">
              <a:rPr lang="en-GB" smtClean="0"/>
              <a:t>‹#›</a:t>
            </a:fld>
            <a:endParaRPr lang="en-GB"/>
          </a:p>
        </p:txBody>
      </p:sp>
    </p:spTree>
    <p:extLst>
      <p:ext uri="{BB962C8B-B14F-4D97-AF65-F5344CB8AC3E}">
        <p14:creationId xmlns:p14="http://schemas.microsoft.com/office/powerpoint/2010/main" val="166469387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29DC17-73AA-4CD0-BFE0-A1CD042A71A4}" type="datetimeFigureOut">
              <a:rPr lang="en-GB" smtClean="0"/>
              <a:t>14/03/2024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6A2EB6-9944-4766-87D9-E0463302062D}" type="slidenum">
              <a:rPr lang="en-GB" smtClean="0"/>
              <a:t>‹#›</a:t>
            </a:fld>
            <a:endParaRPr lang="en-GB"/>
          </a:p>
        </p:txBody>
      </p:sp>
    </p:spTree>
    <p:extLst>
      <p:ext uri="{BB962C8B-B14F-4D97-AF65-F5344CB8AC3E}">
        <p14:creationId xmlns:p14="http://schemas.microsoft.com/office/powerpoint/2010/main" val="225148207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272502-CC04-514B-9394-01FCC3DCBF52}" type="datetimeFigureOut">
              <a:rPr lang="tr-FR" smtClean="0"/>
              <a:t>3/14/24</a:t>
            </a:fld>
            <a:endParaRPr lang="tr-FR"/>
          </a:p>
        </p:txBody>
      </p:sp>
      <p:sp>
        <p:nvSpPr>
          <p:cNvPr id="5" name="Footer Placeholder 4"/>
          <p:cNvSpPr>
            <a:spLocks noGrp="1"/>
          </p:cNvSpPr>
          <p:nvPr>
            <p:ph type="ftr" sz="quarter" idx="11"/>
          </p:nvPr>
        </p:nvSpPr>
        <p:spPr/>
        <p:txBody>
          <a:bodyPr/>
          <a:lstStyle/>
          <a:p>
            <a:endParaRPr lang="tr-FR"/>
          </a:p>
        </p:txBody>
      </p:sp>
      <p:sp>
        <p:nvSpPr>
          <p:cNvPr id="6" name="Slide Number Placeholder 5"/>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64054550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272502-CC04-514B-9394-01FCC3DCBF52}" type="datetimeFigureOut">
              <a:rPr lang="tr-FR" smtClean="0"/>
              <a:t>3/14/24</a:t>
            </a:fld>
            <a:endParaRPr lang="tr-FR"/>
          </a:p>
        </p:txBody>
      </p:sp>
      <p:sp>
        <p:nvSpPr>
          <p:cNvPr id="6" name="Footer Placeholder 5"/>
          <p:cNvSpPr>
            <a:spLocks noGrp="1"/>
          </p:cNvSpPr>
          <p:nvPr>
            <p:ph type="ftr" sz="quarter" idx="11"/>
          </p:nvPr>
        </p:nvSpPr>
        <p:spPr/>
        <p:txBody>
          <a:bodyPr/>
          <a:lstStyle/>
          <a:p>
            <a:endParaRPr lang="tr-FR"/>
          </a:p>
        </p:txBody>
      </p:sp>
      <p:sp>
        <p:nvSpPr>
          <p:cNvPr id="7" name="Slide Number Placeholder 6"/>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95877861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272502-CC04-514B-9394-01FCC3DCBF52}" type="datetimeFigureOut">
              <a:rPr lang="tr-FR" smtClean="0"/>
              <a:t>3/14/24</a:t>
            </a:fld>
            <a:endParaRPr lang="tr-FR"/>
          </a:p>
        </p:txBody>
      </p:sp>
      <p:sp>
        <p:nvSpPr>
          <p:cNvPr id="8" name="Footer Placeholder 7"/>
          <p:cNvSpPr>
            <a:spLocks noGrp="1"/>
          </p:cNvSpPr>
          <p:nvPr>
            <p:ph type="ftr" sz="quarter" idx="11"/>
          </p:nvPr>
        </p:nvSpPr>
        <p:spPr/>
        <p:txBody>
          <a:bodyPr/>
          <a:lstStyle/>
          <a:p>
            <a:endParaRPr lang="tr-FR"/>
          </a:p>
        </p:txBody>
      </p:sp>
      <p:sp>
        <p:nvSpPr>
          <p:cNvPr id="9" name="Slide Number Placeholder 8"/>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330111394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272502-CC04-514B-9394-01FCC3DCBF52}" type="datetimeFigureOut">
              <a:rPr lang="tr-FR" smtClean="0"/>
              <a:t>3/14/24</a:t>
            </a:fld>
            <a:endParaRPr lang="tr-FR"/>
          </a:p>
        </p:txBody>
      </p:sp>
      <p:sp>
        <p:nvSpPr>
          <p:cNvPr id="4" name="Footer Placeholder 3"/>
          <p:cNvSpPr>
            <a:spLocks noGrp="1"/>
          </p:cNvSpPr>
          <p:nvPr>
            <p:ph type="ftr" sz="quarter" idx="11"/>
          </p:nvPr>
        </p:nvSpPr>
        <p:spPr/>
        <p:txBody>
          <a:bodyPr/>
          <a:lstStyle/>
          <a:p>
            <a:endParaRPr lang="tr-FR"/>
          </a:p>
        </p:txBody>
      </p:sp>
      <p:sp>
        <p:nvSpPr>
          <p:cNvPr id="5" name="Slide Number Placeholder 4"/>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24636495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272502-CC04-514B-9394-01FCC3DCBF52}" type="datetimeFigureOut">
              <a:rPr lang="tr-FR" smtClean="0"/>
              <a:t>3/14/24</a:t>
            </a:fld>
            <a:endParaRPr lang="tr-FR"/>
          </a:p>
        </p:txBody>
      </p:sp>
      <p:sp>
        <p:nvSpPr>
          <p:cNvPr id="3" name="Footer Placeholder 2"/>
          <p:cNvSpPr>
            <a:spLocks noGrp="1"/>
          </p:cNvSpPr>
          <p:nvPr>
            <p:ph type="ftr" sz="quarter" idx="11"/>
          </p:nvPr>
        </p:nvSpPr>
        <p:spPr/>
        <p:txBody>
          <a:bodyPr/>
          <a:lstStyle/>
          <a:p>
            <a:endParaRPr lang="tr-FR"/>
          </a:p>
        </p:txBody>
      </p:sp>
      <p:sp>
        <p:nvSpPr>
          <p:cNvPr id="4" name="Slide Number Placeholder 3"/>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169015707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272502-CC04-514B-9394-01FCC3DCBF52}" type="datetimeFigureOut">
              <a:rPr lang="tr-FR" smtClean="0"/>
              <a:t>3/14/24</a:t>
            </a:fld>
            <a:endParaRPr lang="tr-FR"/>
          </a:p>
        </p:txBody>
      </p:sp>
      <p:sp>
        <p:nvSpPr>
          <p:cNvPr id="6" name="Footer Placeholder 5"/>
          <p:cNvSpPr>
            <a:spLocks noGrp="1"/>
          </p:cNvSpPr>
          <p:nvPr>
            <p:ph type="ftr" sz="quarter" idx="11"/>
          </p:nvPr>
        </p:nvSpPr>
        <p:spPr/>
        <p:txBody>
          <a:bodyPr/>
          <a:lstStyle/>
          <a:p>
            <a:endParaRPr lang="tr-FR"/>
          </a:p>
        </p:txBody>
      </p:sp>
      <p:sp>
        <p:nvSpPr>
          <p:cNvPr id="7" name="Slide Number Placeholder 6"/>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14733215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a:prstGeom prst="rect">
            <a:avLst/>
          </a:prstGeo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a:prstGeom prst="rect">
            <a:avLst/>
          </a:prstGeo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a:prstGeom prst="rect">
            <a:avLst/>
          </a:prstGeo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90501955"/>
      </p:ext>
    </p:extLst>
  </p:cSld>
  <p:clrMapOvr>
    <a:masterClrMapping/>
  </p:clrMapOvr>
  <p:transition spd="slow">
    <p:wip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272502-CC04-514B-9394-01FCC3DCBF52}" type="datetimeFigureOut">
              <a:rPr lang="tr-FR" smtClean="0"/>
              <a:t>3/14/24</a:t>
            </a:fld>
            <a:endParaRPr lang="tr-FR"/>
          </a:p>
        </p:txBody>
      </p:sp>
      <p:sp>
        <p:nvSpPr>
          <p:cNvPr id="6" name="Footer Placeholder 5"/>
          <p:cNvSpPr>
            <a:spLocks noGrp="1"/>
          </p:cNvSpPr>
          <p:nvPr>
            <p:ph type="ftr" sz="quarter" idx="11"/>
          </p:nvPr>
        </p:nvSpPr>
        <p:spPr/>
        <p:txBody>
          <a:bodyPr/>
          <a:lstStyle/>
          <a:p>
            <a:endParaRPr lang="tr-FR"/>
          </a:p>
        </p:txBody>
      </p:sp>
      <p:sp>
        <p:nvSpPr>
          <p:cNvPr id="7" name="Slide Number Placeholder 6"/>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334927272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72502-CC04-514B-9394-01FCC3DCBF52}" type="datetimeFigureOut">
              <a:rPr lang="tr-FR" smtClean="0"/>
              <a:t>3/14/24</a:t>
            </a:fld>
            <a:endParaRPr lang="tr-FR"/>
          </a:p>
        </p:txBody>
      </p:sp>
      <p:sp>
        <p:nvSpPr>
          <p:cNvPr id="5" name="Footer Placeholder 4"/>
          <p:cNvSpPr>
            <a:spLocks noGrp="1"/>
          </p:cNvSpPr>
          <p:nvPr>
            <p:ph type="ftr" sz="quarter" idx="11"/>
          </p:nvPr>
        </p:nvSpPr>
        <p:spPr/>
        <p:txBody>
          <a:bodyPr/>
          <a:lstStyle/>
          <a:p>
            <a:endParaRPr lang="tr-FR"/>
          </a:p>
        </p:txBody>
      </p:sp>
      <p:sp>
        <p:nvSpPr>
          <p:cNvPr id="6" name="Slide Number Placeholder 5"/>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176903079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72502-CC04-514B-9394-01FCC3DCBF52}" type="datetimeFigureOut">
              <a:rPr lang="tr-FR" smtClean="0"/>
              <a:t>3/14/24</a:t>
            </a:fld>
            <a:endParaRPr lang="tr-FR"/>
          </a:p>
        </p:txBody>
      </p:sp>
      <p:sp>
        <p:nvSpPr>
          <p:cNvPr id="5" name="Footer Placeholder 4"/>
          <p:cNvSpPr>
            <a:spLocks noGrp="1"/>
          </p:cNvSpPr>
          <p:nvPr>
            <p:ph type="ftr" sz="quarter" idx="11"/>
          </p:nvPr>
        </p:nvSpPr>
        <p:spPr/>
        <p:txBody>
          <a:bodyPr/>
          <a:lstStyle/>
          <a:p>
            <a:endParaRPr lang="tr-FR"/>
          </a:p>
        </p:txBody>
      </p:sp>
      <p:sp>
        <p:nvSpPr>
          <p:cNvPr id="6" name="Slide Number Placeholder 5"/>
          <p:cNvSpPr>
            <a:spLocks noGrp="1"/>
          </p:cNvSpPr>
          <p:nvPr>
            <p:ph type="sldNum" sz="quarter" idx="12"/>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414749775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able of Contents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56919" y="782320"/>
            <a:ext cx="4482872" cy="5471965"/>
          </a:xfrm>
        </p:spPr>
        <p:txBody>
          <a:bodyPr>
            <a:normAutofit/>
          </a:bodyPr>
          <a:lstStyle>
            <a:lvl1pPr algn="ctr">
              <a:defRPr sz="64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endParaRPr lang="fr-FR" dirty="0"/>
          </a:p>
        </p:txBody>
      </p:sp>
      <p:sp>
        <p:nvSpPr>
          <p:cNvPr id="12" name="テキスト プレースホルダー 6"/>
          <p:cNvSpPr>
            <a:spLocks noGrp="1"/>
          </p:cNvSpPr>
          <p:nvPr>
            <p:ph type="body" sz="quarter" idx="15" hasCustomPrompt="1"/>
          </p:nvPr>
        </p:nvSpPr>
        <p:spPr>
          <a:xfrm>
            <a:off x="6000739" y="1292401"/>
            <a:ext cx="5520334" cy="624069"/>
          </a:xfrm>
        </p:spPr>
        <p:txBody>
          <a:bodyPr anchor="b">
            <a:norm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6000739" y="1772454"/>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6000739" y="2200820"/>
            <a:ext cx="5520334" cy="624069"/>
          </a:xfrm>
        </p:spPr>
        <p:txBody>
          <a:bodyPr anchor="b">
            <a:norm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6000739" y="2680873"/>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6000739" y="3109238"/>
            <a:ext cx="5520334" cy="624069"/>
          </a:xfrm>
        </p:spPr>
        <p:txBody>
          <a:bodyPr anchor="b">
            <a:norm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6000739" y="3589291"/>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6000739" y="4017657"/>
            <a:ext cx="5520334" cy="624069"/>
          </a:xfrm>
        </p:spPr>
        <p:txBody>
          <a:bodyPr anchor="b">
            <a:norm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6000739" y="4497710"/>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6000739" y="4926076"/>
            <a:ext cx="5520334" cy="624069"/>
          </a:xfrm>
        </p:spPr>
        <p:txBody>
          <a:bodyPr anchor="b">
            <a:norm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6000739" y="5406129"/>
            <a:ext cx="5520334" cy="402456"/>
          </a:xfrm>
        </p:spPr>
        <p:txBody>
          <a:bodyPr anchor="t">
            <a:normAutofit/>
          </a:bodyPr>
          <a:lstStyle>
            <a:lvl1pPr algn="l">
              <a:defRPr sz="1333"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1425054"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F9252962-FCA2-4EBE-A91D-09BF12AEF10F}" type="slidenum">
              <a:rPr lang="fr-FR" smtClean="0"/>
              <a:t>‹#›</a:t>
            </a:fld>
            <a:endParaRPr lang="fr-FR" dirty="0"/>
          </a:p>
        </p:txBody>
      </p:sp>
    </p:spTree>
    <p:extLst>
      <p:ext uri="{BB962C8B-B14F-4D97-AF65-F5344CB8AC3E}">
        <p14:creationId xmlns:p14="http://schemas.microsoft.com/office/powerpoint/2010/main" val="134256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12">
                                            <p:txEl>
                                              <p:pRg st="0" end="0"/>
                                            </p:txEl>
                                          </p:spTgt>
                                        </p:tgtEl>
                                        <p:attrNameLst>
                                          <p:attrName>style.visibility</p:attrName>
                                        </p:attrNameLst>
                                      </p:cBhvr>
                                      <p:to>
                                        <p:strVal val="visible"/>
                                      </p:to>
                                    </p:set>
                                    <p:anim calcmode="lin" valueType="num">
                                      <p:cBhvr additive="base">
                                        <p:cTn id="11"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 calcmode="lin" valueType="num">
                                      <p:cBhvr additive="base">
                                        <p:cTn id="15"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3">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250"/>
                                  </p:stCondLst>
                                  <p:childTnLst>
                                    <p:set>
                                      <p:cBhvr>
                                        <p:cTn id="18" dur="1" fill="hold">
                                          <p:stCondLst>
                                            <p:cond delay="0"/>
                                          </p:stCondLst>
                                        </p:cTn>
                                        <p:tgtEl>
                                          <p:spTgt spid="20">
                                            <p:txEl>
                                              <p:pRg st="0" end="0"/>
                                            </p:txEl>
                                          </p:spTgt>
                                        </p:tgtEl>
                                        <p:attrNameLst>
                                          <p:attrName>style.visibility</p:attrName>
                                        </p:attrNameLst>
                                      </p:cBhvr>
                                      <p:to>
                                        <p:strVal val="visible"/>
                                      </p:to>
                                    </p:set>
                                    <p:anim calcmode="lin" valueType="num">
                                      <p:cBhvr additive="base">
                                        <p:cTn id="1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21">
                                            <p:txEl>
                                              <p:pRg st="0" end="0"/>
                                            </p:txEl>
                                          </p:spTgt>
                                        </p:tgtEl>
                                        <p:attrNameLst>
                                          <p:attrName>style.visibility</p:attrName>
                                        </p:attrNameLst>
                                      </p:cBhvr>
                                      <p:to>
                                        <p:strVal val="visible"/>
                                      </p:to>
                                    </p:set>
                                    <p:anim calcmode="lin" valueType="num">
                                      <p:cBhvr additive="base">
                                        <p:cTn id="2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1">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1" decel="100000" fill="hold" grpId="0" nodeType="withEffect">
                                  <p:stCondLst>
                                    <p:cond delay="250"/>
                                  </p:stCondLst>
                                  <p:childTnLst>
                                    <p:set>
                                      <p:cBhvr>
                                        <p:cTn id="26" dur="1" fill="hold">
                                          <p:stCondLst>
                                            <p:cond delay="0"/>
                                          </p:stCondLst>
                                        </p:cTn>
                                        <p:tgtEl>
                                          <p:spTgt spid="24">
                                            <p:txEl>
                                              <p:pRg st="0" end="0"/>
                                            </p:txEl>
                                          </p:spTgt>
                                        </p:tgtEl>
                                        <p:attrNameLst>
                                          <p:attrName>style.visibility</p:attrName>
                                        </p:attrNameLst>
                                      </p:cBhvr>
                                      <p:to>
                                        <p:strVal val="visible"/>
                                      </p:to>
                                    </p:set>
                                    <p:anim calcmode="lin" valueType="num">
                                      <p:cBhvr additive="base">
                                        <p:cTn id="2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25">
                                            <p:txEl>
                                              <p:pRg st="0" end="0"/>
                                            </p:txEl>
                                          </p:spTgt>
                                        </p:tgtEl>
                                        <p:attrNameLst>
                                          <p:attrName>style.visibility</p:attrName>
                                        </p:attrNameLst>
                                      </p:cBhvr>
                                      <p:to>
                                        <p:strVal val="visible"/>
                                      </p:to>
                                    </p:set>
                                    <p:anim calcmode="lin" valueType="num">
                                      <p:cBhvr additive="base">
                                        <p:cTn id="31"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5">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2" decel="100000" fill="hold" grpId="0" nodeType="withEffect">
                                  <p:stCondLst>
                                    <p:cond delay="250"/>
                                  </p:stCondLst>
                                  <p:childTnLst>
                                    <p:set>
                                      <p:cBhvr>
                                        <p:cTn id="38" dur="1" fill="hold">
                                          <p:stCondLst>
                                            <p:cond delay="0"/>
                                          </p:stCondLst>
                                        </p:cTn>
                                        <p:tgtEl>
                                          <p:spTgt spid="27">
                                            <p:txEl>
                                              <p:pRg st="0" end="0"/>
                                            </p:txEl>
                                          </p:spTgt>
                                        </p:tgtEl>
                                        <p:attrNameLst>
                                          <p:attrName>style.visibility</p:attrName>
                                        </p:attrNameLst>
                                      </p:cBhvr>
                                      <p:to>
                                        <p:strVal val="visible"/>
                                      </p:to>
                                    </p:set>
                                    <p:anim calcmode="lin" valueType="num">
                                      <p:cBhvr additive="base">
                                        <p:cTn id="39"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27">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28">
                                            <p:txEl>
                                              <p:pRg st="0" end="0"/>
                                            </p:txEl>
                                          </p:spTgt>
                                        </p:tgtEl>
                                        <p:attrNameLst>
                                          <p:attrName>style.visibility</p:attrName>
                                        </p:attrNameLst>
                                      </p:cBhvr>
                                      <p:to>
                                        <p:strVal val="visible"/>
                                      </p:to>
                                    </p:set>
                                    <p:anim calcmode="lin" valueType="num">
                                      <p:cBhvr additive="base">
                                        <p:cTn id="43"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2" decel="100000" fill="hold" grpId="0" nodeType="withEffect">
                                  <p:stCondLst>
                                    <p:cond delay="25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additive="base">
                                        <p:cTn id="47"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948F-AC1A-DDF6-4275-44FF7085BC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485FDD3-404B-372D-28A9-DB76763D35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938C196-CC0D-6265-6568-4AD2770BA29D}"/>
              </a:ext>
            </a:extLst>
          </p:cNvPr>
          <p:cNvSpPr>
            <a:spLocks noGrp="1"/>
          </p:cNvSpPr>
          <p:nvPr>
            <p:ph type="dt" sz="half" idx="10"/>
          </p:nvPr>
        </p:nvSpPr>
        <p:spPr/>
        <p:txBody>
          <a:bodyPr/>
          <a:lstStyle/>
          <a:p>
            <a:fld id="{9D0D92BC-42A9-434B-8530-ADBF4485E407}" type="datetimeFigureOut">
              <a:rPr lang="en-US" smtClean="0"/>
              <a:pPr/>
              <a:t>3/14/24</a:t>
            </a:fld>
            <a:endParaRPr lang="en-US" dirty="0"/>
          </a:p>
        </p:txBody>
      </p:sp>
      <p:sp>
        <p:nvSpPr>
          <p:cNvPr id="5" name="Footer Placeholder 4">
            <a:extLst>
              <a:ext uri="{FF2B5EF4-FFF2-40B4-BE49-F238E27FC236}">
                <a16:creationId xmlns:a16="http://schemas.microsoft.com/office/drawing/2014/main" id="{CBA710AC-4703-4D94-F660-190EDEE81E5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1A1384-059E-7657-8B7D-5FE24CAD2C8C}"/>
              </a:ext>
            </a:extLst>
          </p:cNvPr>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98096530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885CF-8002-5906-C9BC-6C5D75DB38D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0E8AF21-1F25-7487-3CB7-C100200877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3B9B23-54E8-7847-0791-E8609B887F61}"/>
              </a:ext>
            </a:extLst>
          </p:cNvPr>
          <p:cNvSpPr>
            <a:spLocks noGrp="1"/>
          </p:cNvSpPr>
          <p:nvPr>
            <p:ph type="dt" sz="half" idx="10"/>
          </p:nvPr>
        </p:nvSpPr>
        <p:spPr/>
        <p:txBody>
          <a:bodyPr/>
          <a:lstStyle/>
          <a:p>
            <a:fld id="{9D0D92BC-42A9-434B-8530-ADBF4485E407}" type="datetimeFigureOut">
              <a:rPr lang="en-US" smtClean="0"/>
              <a:pPr/>
              <a:t>3/14/24</a:t>
            </a:fld>
            <a:endParaRPr lang="en-US" dirty="0"/>
          </a:p>
        </p:txBody>
      </p:sp>
      <p:sp>
        <p:nvSpPr>
          <p:cNvPr id="5" name="Footer Placeholder 4">
            <a:extLst>
              <a:ext uri="{FF2B5EF4-FFF2-40B4-BE49-F238E27FC236}">
                <a16:creationId xmlns:a16="http://schemas.microsoft.com/office/drawing/2014/main" id="{A0E0F116-08A0-A5BA-DDA6-19F19894F2E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3F75256-8F02-41C4-ED35-586EF349C149}"/>
              </a:ext>
            </a:extLst>
          </p:cNvPr>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32293919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3787C-7B45-4D0B-D42C-40C60E2F5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3572E99-3FBD-9216-7001-5ED3EF02B4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57DA93-4026-1A39-3844-5CC7E0E6511A}"/>
              </a:ext>
            </a:extLst>
          </p:cNvPr>
          <p:cNvSpPr>
            <a:spLocks noGrp="1"/>
          </p:cNvSpPr>
          <p:nvPr>
            <p:ph type="dt" sz="half" idx="10"/>
          </p:nvPr>
        </p:nvSpPr>
        <p:spPr/>
        <p:txBody>
          <a:bodyPr/>
          <a:lstStyle/>
          <a:p>
            <a:fld id="{9D0D92BC-42A9-434B-8530-ADBF4485E407}" type="datetimeFigureOut">
              <a:rPr lang="en-US" smtClean="0"/>
              <a:pPr/>
              <a:t>3/14/24</a:t>
            </a:fld>
            <a:endParaRPr lang="en-US" dirty="0"/>
          </a:p>
        </p:txBody>
      </p:sp>
      <p:sp>
        <p:nvSpPr>
          <p:cNvPr id="5" name="Footer Placeholder 4">
            <a:extLst>
              <a:ext uri="{FF2B5EF4-FFF2-40B4-BE49-F238E27FC236}">
                <a16:creationId xmlns:a16="http://schemas.microsoft.com/office/drawing/2014/main" id="{4AADAF5A-25D2-586D-B259-39FA853FDE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A3CF55-8AFC-8072-9EB6-666FB8029589}"/>
              </a:ext>
            </a:extLst>
          </p:cNvPr>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15161631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08B3-E7D3-07C2-A1BE-ACA671B3BE4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F80BCB0-D90C-3B6A-86D1-11995D2E8E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251EA8C-6C02-D828-611D-62446E5650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942E713-57F5-A7FE-F910-8F1B2A467F7F}"/>
              </a:ext>
            </a:extLst>
          </p:cNvPr>
          <p:cNvSpPr>
            <a:spLocks noGrp="1"/>
          </p:cNvSpPr>
          <p:nvPr>
            <p:ph type="dt" sz="half" idx="10"/>
          </p:nvPr>
        </p:nvSpPr>
        <p:spPr/>
        <p:txBody>
          <a:bodyPr/>
          <a:lstStyle/>
          <a:p>
            <a:fld id="{9D0D92BC-42A9-434B-8530-ADBF4485E407}" type="datetimeFigureOut">
              <a:rPr lang="en-US" smtClean="0"/>
              <a:pPr/>
              <a:t>3/14/24</a:t>
            </a:fld>
            <a:endParaRPr lang="en-US" dirty="0"/>
          </a:p>
        </p:txBody>
      </p:sp>
      <p:sp>
        <p:nvSpPr>
          <p:cNvPr id="6" name="Footer Placeholder 5">
            <a:extLst>
              <a:ext uri="{FF2B5EF4-FFF2-40B4-BE49-F238E27FC236}">
                <a16:creationId xmlns:a16="http://schemas.microsoft.com/office/drawing/2014/main" id="{6EEFF760-C499-8FEB-EFD0-2105207BEBE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7BC577-7CDA-CF38-BCD0-4550686064D8}"/>
              </a:ext>
            </a:extLst>
          </p:cNvPr>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57863474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4B82-768D-F32D-1917-47286887757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A306CD7-7577-4731-F457-DCC828E51C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446F72-5BBE-92B2-D7CA-56840EEF6E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117016C-A318-CEE5-8AA6-36899B171A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7BBBB7-2824-26DA-B67A-C86764F92D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CCE2252-F189-B398-756C-AED7CC36BF8B}"/>
              </a:ext>
            </a:extLst>
          </p:cNvPr>
          <p:cNvSpPr>
            <a:spLocks noGrp="1"/>
          </p:cNvSpPr>
          <p:nvPr>
            <p:ph type="dt" sz="half" idx="10"/>
          </p:nvPr>
        </p:nvSpPr>
        <p:spPr/>
        <p:txBody>
          <a:bodyPr/>
          <a:lstStyle/>
          <a:p>
            <a:fld id="{9D0D92BC-42A9-434B-8530-ADBF4485E407}" type="datetimeFigureOut">
              <a:rPr lang="en-US" smtClean="0"/>
              <a:pPr/>
              <a:t>3/14/24</a:t>
            </a:fld>
            <a:endParaRPr lang="en-US" dirty="0"/>
          </a:p>
        </p:txBody>
      </p:sp>
      <p:sp>
        <p:nvSpPr>
          <p:cNvPr id="8" name="Footer Placeholder 7">
            <a:extLst>
              <a:ext uri="{FF2B5EF4-FFF2-40B4-BE49-F238E27FC236}">
                <a16:creationId xmlns:a16="http://schemas.microsoft.com/office/drawing/2014/main" id="{59FB076A-D5C5-2725-249A-74AAE1A7C0E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236033D-3D21-80AB-4F3E-D82872D265F3}"/>
              </a:ext>
            </a:extLst>
          </p:cNvPr>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287706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FCD6D-9B49-543C-5AE6-BA7E70331B5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3FC45A-5B26-3D80-3A65-243E4C1944BD}"/>
              </a:ext>
            </a:extLst>
          </p:cNvPr>
          <p:cNvSpPr>
            <a:spLocks noGrp="1"/>
          </p:cNvSpPr>
          <p:nvPr>
            <p:ph type="dt" sz="half" idx="10"/>
          </p:nvPr>
        </p:nvSpPr>
        <p:spPr/>
        <p:txBody>
          <a:bodyPr/>
          <a:lstStyle/>
          <a:p>
            <a:fld id="{9D0D92BC-42A9-434B-8530-ADBF4485E407}" type="datetimeFigureOut">
              <a:rPr lang="en-US" smtClean="0"/>
              <a:pPr/>
              <a:t>3/14/24</a:t>
            </a:fld>
            <a:endParaRPr lang="en-US" dirty="0"/>
          </a:p>
        </p:txBody>
      </p:sp>
      <p:sp>
        <p:nvSpPr>
          <p:cNvPr id="4" name="Footer Placeholder 3">
            <a:extLst>
              <a:ext uri="{FF2B5EF4-FFF2-40B4-BE49-F238E27FC236}">
                <a16:creationId xmlns:a16="http://schemas.microsoft.com/office/drawing/2014/main" id="{7E5DBEA3-7E19-A64F-73E6-4B615AF3A6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D2741BC-28F1-BDFA-68CF-38EB8E96DC40}"/>
              </a:ext>
            </a:extLst>
          </p:cNvPr>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381024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a:prstGeom prst="rect">
            <a:avLst/>
          </a:prstGeo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a:prstGeom prst="rect">
            <a:avLst/>
          </a:prstGeo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a:prstGeom prst="rect">
            <a:avLst/>
          </a:prstGeo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591539358"/>
      </p:ext>
    </p:extLst>
  </p:cSld>
  <p:clrMapOvr>
    <a:masterClrMapping/>
  </p:clrMapOvr>
  <p:transition spd="slow">
    <p:wip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C9982-6FE8-CA68-8C92-6E2F3B74A7F0}"/>
              </a:ext>
            </a:extLst>
          </p:cNvPr>
          <p:cNvSpPr>
            <a:spLocks noGrp="1"/>
          </p:cNvSpPr>
          <p:nvPr>
            <p:ph type="dt" sz="half" idx="10"/>
          </p:nvPr>
        </p:nvSpPr>
        <p:spPr/>
        <p:txBody>
          <a:bodyPr/>
          <a:lstStyle/>
          <a:p>
            <a:fld id="{9D0D92BC-42A9-434B-8530-ADBF4485E407}" type="datetimeFigureOut">
              <a:rPr lang="en-US" smtClean="0"/>
              <a:pPr/>
              <a:t>3/14/24</a:t>
            </a:fld>
            <a:endParaRPr lang="en-US" dirty="0"/>
          </a:p>
        </p:txBody>
      </p:sp>
      <p:sp>
        <p:nvSpPr>
          <p:cNvPr id="3" name="Footer Placeholder 2">
            <a:extLst>
              <a:ext uri="{FF2B5EF4-FFF2-40B4-BE49-F238E27FC236}">
                <a16:creationId xmlns:a16="http://schemas.microsoft.com/office/drawing/2014/main" id="{54C890CC-AD78-B199-A2AB-B1867BFC2CB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56EAB1B-F46D-F7E3-79DF-BD1D6F934E0B}"/>
              </a:ext>
            </a:extLst>
          </p:cNvPr>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19629529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8505-98D0-8E83-2A98-072587D9A1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CDB24BE-DA63-DD43-EA63-D7FEBB5962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788109B-EBCA-63DD-A5FD-4B44CA432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DA0170-49DE-0AD8-1656-14A2A208E235}"/>
              </a:ext>
            </a:extLst>
          </p:cNvPr>
          <p:cNvSpPr>
            <a:spLocks noGrp="1"/>
          </p:cNvSpPr>
          <p:nvPr>
            <p:ph type="dt" sz="half" idx="10"/>
          </p:nvPr>
        </p:nvSpPr>
        <p:spPr/>
        <p:txBody>
          <a:bodyPr/>
          <a:lstStyle/>
          <a:p>
            <a:fld id="{9D0D92BC-42A9-434B-8530-ADBF4485E407}" type="datetimeFigureOut">
              <a:rPr lang="en-US" smtClean="0"/>
              <a:pPr/>
              <a:t>3/14/24</a:t>
            </a:fld>
            <a:endParaRPr lang="en-US" dirty="0"/>
          </a:p>
        </p:txBody>
      </p:sp>
      <p:sp>
        <p:nvSpPr>
          <p:cNvPr id="6" name="Footer Placeholder 5">
            <a:extLst>
              <a:ext uri="{FF2B5EF4-FFF2-40B4-BE49-F238E27FC236}">
                <a16:creationId xmlns:a16="http://schemas.microsoft.com/office/drawing/2014/main" id="{67D27D06-FBF0-26BF-EA1A-2EADFE83DC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D5F04A-F257-F976-3040-8B79FC0524FA}"/>
              </a:ext>
            </a:extLst>
          </p:cNvPr>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44352250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97A4-B3F1-1086-3928-C3D3A5648D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9E794AE-ADC4-BF1E-7188-33186DF4C7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8A21BF8-5549-4B72-035D-B387461CE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7C7D41-1473-263F-EAE7-FE040129A9DC}"/>
              </a:ext>
            </a:extLst>
          </p:cNvPr>
          <p:cNvSpPr>
            <a:spLocks noGrp="1"/>
          </p:cNvSpPr>
          <p:nvPr>
            <p:ph type="dt" sz="half" idx="10"/>
          </p:nvPr>
        </p:nvSpPr>
        <p:spPr/>
        <p:txBody>
          <a:bodyPr/>
          <a:lstStyle/>
          <a:p>
            <a:fld id="{9D0D92BC-42A9-434B-8530-ADBF4485E407}" type="datetimeFigureOut">
              <a:rPr lang="en-US" smtClean="0"/>
              <a:pPr/>
              <a:t>3/14/24</a:t>
            </a:fld>
            <a:endParaRPr lang="en-US" dirty="0"/>
          </a:p>
        </p:txBody>
      </p:sp>
      <p:sp>
        <p:nvSpPr>
          <p:cNvPr id="6" name="Footer Placeholder 5">
            <a:extLst>
              <a:ext uri="{FF2B5EF4-FFF2-40B4-BE49-F238E27FC236}">
                <a16:creationId xmlns:a16="http://schemas.microsoft.com/office/drawing/2014/main" id="{2BE2BA47-10F4-6C84-76CE-E88FB874C1B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5B242A5-6C58-B81A-23A2-7A55618A6B26}"/>
              </a:ext>
            </a:extLst>
          </p:cNvPr>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53414734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50A6F-00BE-7026-3899-DF5E04DC1C3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957032A-1E65-3BF7-CD0D-C8457BE15D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0F81B6-38D5-DDAC-356E-EF3DF1409292}"/>
              </a:ext>
            </a:extLst>
          </p:cNvPr>
          <p:cNvSpPr>
            <a:spLocks noGrp="1"/>
          </p:cNvSpPr>
          <p:nvPr>
            <p:ph type="dt" sz="half" idx="10"/>
          </p:nvPr>
        </p:nvSpPr>
        <p:spPr/>
        <p:txBody>
          <a:bodyPr/>
          <a:lstStyle/>
          <a:p>
            <a:fld id="{9D0D92BC-42A9-434B-8530-ADBF4485E407}" type="datetimeFigureOut">
              <a:rPr lang="en-US" smtClean="0"/>
              <a:pPr/>
              <a:t>3/14/24</a:t>
            </a:fld>
            <a:endParaRPr lang="en-US" dirty="0"/>
          </a:p>
        </p:txBody>
      </p:sp>
      <p:sp>
        <p:nvSpPr>
          <p:cNvPr id="5" name="Footer Placeholder 4">
            <a:extLst>
              <a:ext uri="{FF2B5EF4-FFF2-40B4-BE49-F238E27FC236}">
                <a16:creationId xmlns:a16="http://schemas.microsoft.com/office/drawing/2014/main" id="{7267AAC1-7D39-EDAB-95A1-212B676EB0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AC5EC8-EF0C-06F1-3589-D8238F65F347}"/>
              </a:ext>
            </a:extLst>
          </p:cNvPr>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84578354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C7AF6-7FF8-5CC7-308F-1F2F794E43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EB0215-63B4-28E2-184C-C916CDCF5F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3286561-EDA1-DF37-AA52-5FA63365B5A4}"/>
              </a:ext>
            </a:extLst>
          </p:cNvPr>
          <p:cNvSpPr>
            <a:spLocks noGrp="1"/>
          </p:cNvSpPr>
          <p:nvPr>
            <p:ph type="dt" sz="half" idx="10"/>
          </p:nvPr>
        </p:nvSpPr>
        <p:spPr/>
        <p:txBody>
          <a:bodyPr/>
          <a:lstStyle/>
          <a:p>
            <a:fld id="{9D0D92BC-42A9-434B-8530-ADBF4485E407}" type="datetimeFigureOut">
              <a:rPr lang="en-US" smtClean="0"/>
              <a:pPr/>
              <a:t>3/14/24</a:t>
            </a:fld>
            <a:endParaRPr lang="en-US" dirty="0"/>
          </a:p>
        </p:txBody>
      </p:sp>
      <p:sp>
        <p:nvSpPr>
          <p:cNvPr id="5" name="Footer Placeholder 4">
            <a:extLst>
              <a:ext uri="{FF2B5EF4-FFF2-40B4-BE49-F238E27FC236}">
                <a16:creationId xmlns:a16="http://schemas.microsoft.com/office/drawing/2014/main" id="{118099E3-7C83-7F3E-0072-4A89256BB2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4408F7-78B7-818D-6091-6872670A2F60}"/>
              </a:ext>
            </a:extLst>
          </p:cNvPr>
          <p:cNvSpPr>
            <a:spLocks noGrp="1"/>
          </p:cNvSpPr>
          <p:nvPr>
            <p:ph type="sldNum" sz="quarter" idx="12"/>
          </p:nvPr>
        </p:nvSpPr>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4079926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77334" y="2160589"/>
            <a:ext cx="8596668" cy="388077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4139039219"/>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a:prstGeom prst="rect">
            <a:avLst/>
          </a:prstGeo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928298390"/>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Fiche projet_vide">
    <p:spTree>
      <p:nvGrpSpPr>
        <p:cNvPr id="1" name=""/>
        <p:cNvGrpSpPr/>
        <p:nvPr/>
      </p:nvGrpSpPr>
      <p:grpSpPr>
        <a:xfrm>
          <a:off x="0" y="0"/>
          <a:ext cx="0" cy="0"/>
          <a:chOff x="0" y="0"/>
          <a:chExt cx="0" cy="0"/>
        </a:xfrm>
      </p:grpSpPr>
      <p:grpSp>
        <p:nvGrpSpPr>
          <p:cNvPr id="19" name="Groupe 18"/>
          <p:cNvGrpSpPr/>
          <p:nvPr/>
        </p:nvGrpSpPr>
        <p:grpSpPr>
          <a:xfrm>
            <a:off x="332898" y="-3"/>
            <a:ext cx="2469858" cy="6858001"/>
            <a:chOff x="291936" y="-3"/>
            <a:chExt cx="2165950" cy="7559676"/>
          </a:xfrm>
        </p:grpSpPr>
        <p:sp>
          <p:nvSpPr>
            <p:cNvPr id="10" name="Forme libre : forme 9"/>
            <p:cNvSpPr/>
            <p:nvPr/>
          </p:nvSpPr>
          <p:spPr>
            <a:xfrm>
              <a:off x="798286" y="-2"/>
              <a:ext cx="1659600" cy="7559675"/>
            </a:xfrm>
            <a:custGeom>
              <a:avLst/>
              <a:gdLst>
                <a:gd name="connsiteX0" fmla="*/ 0 w 1676833"/>
                <a:gd name="connsiteY0" fmla="*/ 0 h 7559675"/>
                <a:gd name="connsiteX1" fmla="*/ 1676833 w 1676833"/>
                <a:gd name="connsiteY1" fmla="*/ 0 h 7559675"/>
                <a:gd name="connsiteX2" fmla="*/ 1072156 w 1676833"/>
                <a:gd name="connsiteY2" fmla="*/ 7559675 h 7559675"/>
                <a:gd name="connsiteX3" fmla="*/ 0 w 1676833"/>
                <a:gd name="connsiteY3" fmla="*/ 7559675 h 7559675"/>
              </a:gdLst>
              <a:ahLst/>
              <a:cxnLst>
                <a:cxn ang="0">
                  <a:pos x="connsiteX0" y="connsiteY0"/>
                </a:cxn>
                <a:cxn ang="0">
                  <a:pos x="connsiteX1" y="connsiteY1"/>
                </a:cxn>
                <a:cxn ang="0">
                  <a:pos x="connsiteX2" y="connsiteY2"/>
                </a:cxn>
                <a:cxn ang="0">
                  <a:pos x="connsiteX3" y="connsiteY3"/>
                </a:cxn>
              </a:cxnLst>
              <a:rect l="l" t="t" r="r" b="b"/>
              <a:pathLst>
                <a:path w="1676833" h="7559675">
                  <a:moveTo>
                    <a:pt x="0" y="0"/>
                  </a:moveTo>
                  <a:lnTo>
                    <a:pt x="1676833" y="0"/>
                  </a:lnTo>
                  <a:lnTo>
                    <a:pt x="1072156" y="7559675"/>
                  </a:lnTo>
                  <a:lnTo>
                    <a:pt x="0" y="7559675"/>
                  </a:lnTo>
                  <a:close/>
                </a:path>
              </a:pathLst>
            </a:cu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19" tIns="27008" rIns="54019" bIns="27008" numCol="1" spcCol="0" rtlCol="0" fromWordArt="0" anchor="ctr" anchorCtr="0" forceAA="0" compatLnSpc="1">
              <a:prstTxWarp prst="textNoShape">
                <a:avLst/>
              </a:prstTxWarp>
              <a:noAutofit/>
            </a:bodyPr>
            <a:lstStyle/>
            <a:p>
              <a:pPr algn="ctr"/>
              <a:endParaRPr lang="fr-FR" sz="965" b="1"/>
            </a:p>
          </p:txBody>
        </p:sp>
        <p:sp>
          <p:nvSpPr>
            <p:cNvPr id="12" name="Rectangle 11"/>
            <p:cNvSpPr/>
            <p:nvPr/>
          </p:nvSpPr>
          <p:spPr>
            <a:xfrm>
              <a:off x="291936" y="-3"/>
              <a:ext cx="506350" cy="7559675"/>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33"/>
            </a:p>
          </p:txBody>
        </p:sp>
      </p:grpSp>
      <p:sp>
        <p:nvSpPr>
          <p:cNvPr id="2" name="Titre 1"/>
          <p:cNvSpPr>
            <a:spLocks noGrp="1"/>
          </p:cNvSpPr>
          <p:nvPr>
            <p:ph type="title"/>
          </p:nvPr>
        </p:nvSpPr>
        <p:spPr>
          <a:xfrm>
            <a:off x="3027183" y="209295"/>
            <a:ext cx="8620757" cy="852388"/>
          </a:xfrm>
        </p:spPr>
        <p:txBody>
          <a:bodyPr/>
          <a:lstStyle>
            <a:lvl1pPr algn="r">
              <a:defRPr/>
            </a:lvl1pPr>
          </a:lstStyle>
          <a:p>
            <a:r>
              <a:rPr lang="en-US"/>
              <a:t>Click to edit Master title style</a:t>
            </a:r>
            <a:endParaRPr lang="fr-FR"/>
          </a:p>
        </p:txBody>
      </p:sp>
      <p:sp>
        <p:nvSpPr>
          <p:cNvPr id="3" name="Espace réservé du pied de page 2"/>
          <p:cNvSpPr>
            <a:spLocks noGrp="1"/>
          </p:cNvSpPr>
          <p:nvPr>
            <p:ph type="ftr" sz="quarter" idx="10"/>
          </p:nvPr>
        </p:nvSpPr>
        <p:spPr>
          <a:xfrm flipH="1">
            <a:off x="2041416" y="6370321"/>
            <a:ext cx="9183016" cy="195951"/>
          </a:xfrm>
          <a:custGeom>
            <a:avLst/>
            <a:gdLst>
              <a:gd name="connsiteX0" fmla="*/ 0 w 6872905"/>
              <a:gd name="connsiteY0" fmla="*/ 0 h 324000"/>
              <a:gd name="connsiteX1" fmla="*/ 6872905 w 6872905"/>
              <a:gd name="connsiteY1" fmla="*/ 0 h 324000"/>
              <a:gd name="connsiteX2" fmla="*/ 6872905 w 6872905"/>
              <a:gd name="connsiteY2" fmla="*/ 324000 h 324000"/>
              <a:gd name="connsiteX3" fmla="*/ 0 w 6872905"/>
              <a:gd name="connsiteY3" fmla="*/ 324000 h 324000"/>
              <a:gd name="connsiteX4" fmla="*/ 0 w 6872905"/>
              <a:gd name="connsiteY4" fmla="*/ 0 h 324000"/>
              <a:gd name="connsiteX0" fmla="*/ -572719 w 6872905"/>
              <a:gd name="connsiteY0" fmla="*/ 0 h 324000"/>
              <a:gd name="connsiteX1" fmla="*/ -572719 w 6872905"/>
              <a:gd name="connsiteY1" fmla="*/ 324000 h 324000"/>
              <a:gd name="connsiteX2" fmla="*/ -572719 w 6872905"/>
              <a:gd name="connsiteY2" fmla="*/ 0 h 324000"/>
              <a:gd name="connsiteX0" fmla="*/ -572719 w 6872905"/>
              <a:gd name="connsiteY0" fmla="*/ 60750 h 324000"/>
              <a:gd name="connsiteX1" fmla="*/ -570863 w 6872905"/>
              <a:gd name="connsiteY1" fmla="*/ 78751 h 324000"/>
              <a:gd name="connsiteX0" fmla="*/ 572719 w 7445624"/>
              <a:gd name="connsiteY0" fmla="*/ 0 h 324000"/>
              <a:gd name="connsiteX1" fmla="*/ 7445624 w 7445624"/>
              <a:gd name="connsiteY1" fmla="*/ 0 h 324000"/>
              <a:gd name="connsiteX2" fmla="*/ 7445624 w 7445624"/>
              <a:gd name="connsiteY2" fmla="*/ 324000 h 324000"/>
              <a:gd name="connsiteX3" fmla="*/ 572719 w 7445624"/>
              <a:gd name="connsiteY3" fmla="*/ 324000 h 324000"/>
              <a:gd name="connsiteX4" fmla="*/ 572719 w 7445624"/>
              <a:gd name="connsiteY4" fmla="*/ 0 h 324000"/>
              <a:gd name="connsiteX0" fmla="*/ 0 w 7445624"/>
              <a:gd name="connsiteY0" fmla="*/ 0 h 324000"/>
              <a:gd name="connsiteX1" fmla="*/ 0 w 7445624"/>
              <a:gd name="connsiteY1" fmla="*/ 324000 h 324000"/>
              <a:gd name="connsiteX2" fmla="*/ 0 w 7445624"/>
              <a:gd name="connsiteY2" fmla="*/ 0 h 324000"/>
              <a:gd name="connsiteX0" fmla="*/ 0 w 7445624"/>
              <a:gd name="connsiteY0" fmla="*/ 60750 h 324000"/>
              <a:gd name="connsiteX1" fmla="*/ 1856 w 7445624"/>
              <a:gd name="connsiteY1" fmla="*/ 78751 h 324000"/>
              <a:gd name="connsiteX0" fmla="*/ 572719 w 7445624"/>
              <a:gd name="connsiteY0" fmla="*/ 0 h 324000"/>
              <a:gd name="connsiteX1" fmla="*/ 7445624 w 7445624"/>
              <a:gd name="connsiteY1" fmla="*/ 0 h 324000"/>
              <a:gd name="connsiteX2" fmla="*/ 7445624 w 7445624"/>
              <a:gd name="connsiteY2" fmla="*/ 324000 h 324000"/>
              <a:gd name="connsiteX3" fmla="*/ 572719 w 7445624"/>
              <a:gd name="connsiteY3" fmla="*/ 324000 h 324000"/>
              <a:gd name="connsiteX4" fmla="*/ 572719 w 7445624"/>
              <a:gd name="connsiteY4" fmla="*/ 0 h 324000"/>
              <a:gd name="connsiteX0" fmla="*/ 0 w 7445624"/>
              <a:gd name="connsiteY0" fmla="*/ 0 h 324000"/>
              <a:gd name="connsiteX1" fmla="*/ 0 w 7445624"/>
              <a:gd name="connsiteY1" fmla="*/ 324000 h 324000"/>
              <a:gd name="connsiteX2" fmla="*/ 0 w 7445624"/>
              <a:gd name="connsiteY2" fmla="*/ 0 h 324000"/>
              <a:gd name="connsiteX0" fmla="*/ 0 w 7445624"/>
              <a:gd name="connsiteY0" fmla="*/ 60750 h 324000"/>
              <a:gd name="connsiteX1" fmla="*/ 1856 w 7445624"/>
              <a:gd name="connsiteY1" fmla="*/ 78751 h 324000"/>
            </a:gdLst>
            <a:ahLst/>
            <a:cxnLst>
              <a:cxn ang="0">
                <a:pos x="connsiteX0" y="connsiteY0"/>
              </a:cxn>
              <a:cxn ang="0">
                <a:pos x="connsiteX1" y="connsiteY1"/>
              </a:cxn>
            </a:cxnLst>
            <a:rect l="l" t="t" r="r" b="b"/>
            <a:pathLst>
              <a:path w="7445624" h="324000" stroke="0" extrusionOk="0">
                <a:moveTo>
                  <a:pt x="572719" y="0"/>
                </a:moveTo>
                <a:lnTo>
                  <a:pt x="7445624" y="0"/>
                </a:lnTo>
                <a:lnTo>
                  <a:pt x="7445624" y="324000"/>
                </a:lnTo>
                <a:lnTo>
                  <a:pt x="572719" y="324000"/>
                </a:lnTo>
                <a:lnTo>
                  <a:pt x="572719" y="0"/>
                </a:lnTo>
                <a:close/>
              </a:path>
              <a:path w="7445624" h="324000" fill="none" extrusionOk="0">
                <a:moveTo>
                  <a:pt x="0" y="0"/>
                </a:moveTo>
                <a:lnTo>
                  <a:pt x="0" y="324000"/>
                </a:lnTo>
                <a:lnTo>
                  <a:pt x="0" y="0"/>
                </a:lnTo>
                <a:close/>
              </a:path>
              <a:path w="7445624" h="324000" fill="none" extrusionOk="0">
                <a:moveTo>
                  <a:pt x="0" y="60750"/>
                </a:moveTo>
                <a:lnTo>
                  <a:pt x="1856" y="78751"/>
                </a:lnTo>
              </a:path>
            </a:pathLst>
          </a:custGeom>
        </p:spPr>
        <p:txBody>
          <a:bodyPr/>
          <a:lstStyle/>
          <a:p>
            <a:endParaRPr lang="en-US" dirty="0"/>
          </a:p>
        </p:txBody>
      </p:sp>
      <p:sp>
        <p:nvSpPr>
          <p:cNvPr id="4" name="Espace réservé du numéro de diapositive 3"/>
          <p:cNvSpPr>
            <a:spLocks noGrp="1"/>
          </p:cNvSpPr>
          <p:nvPr>
            <p:ph type="sldNum" sz="quarter" idx="11"/>
          </p:nvPr>
        </p:nvSpPr>
        <p:spPr/>
        <p:txBody>
          <a:bodyPr/>
          <a:lstStyle/>
          <a:p>
            <a:fld id="{A0289F9E-9962-4B7B-BA18-A15907CCC6BF}" type="slidenum">
              <a:rPr lang="en-US" smtClean="0"/>
              <a:pPr/>
              <a:t>‹#›</a:t>
            </a:fld>
            <a:endParaRPr lang="en-US" dirty="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80" y="179622"/>
            <a:ext cx="1626297" cy="1329203"/>
          </a:xfrm>
          <a:prstGeom prst="rect">
            <a:avLst/>
          </a:prstGeom>
        </p:spPr>
      </p:pic>
      <p:sp>
        <p:nvSpPr>
          <p:cNvPr id="18" name="Rectangle 17"/>
          <p:cNvSpPr/>
          <p:nvPr/>
        </p:nvSpPr>
        <p:spPr>
          <a:xfrm>
            <a:off x="0" y="0"/>
            <a:ext cx="3328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33"/>
          </a:p>
        </p:txBody>
      </p:sp>
    </p:spTree>
    <p:extLst>
      <p:ext uri="{BB962C8B-B14F-4D97-AF65-F5344CB8AC3E}">
        <p14:creationId xmlns:p14="http://schemas.microsoft.com/office/powerpoint/2010/main" val="3743692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3">
          <p15:clr>
            <a:srgbClr val="FBAE40"/>
          </p15:clr>
        </p15:guide>
        <p15:guide id="3" pos="1667">
          <p15:clr>
            <a:srgbClr val="FBAE40"/>
          </p15:clr>
        </p15:guide>
        <p15:guide id="4" pos="6452">
          <p15:clr>
            <a:srgbClr val="FBAE40"/>
          </p15:clr>
        </p15:guide>
        <p15:guide id="5" orient="horz" pos="263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3" name="Content Placeholder 2"/>
          <p:cNvSpPr>
            <a:spLocks noGrp="1"/>
          </p:cNvSpPr>
          <p:nvPr>
            <p:ph idx="1"/>
          </p:nvPr>
        </p:nvSpPr>
        <p:spPr>
          <a:xfrm>
            <a:off x="1042586" y="2160589"/>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8">
            <a:extLst>
              <a:ext uri="{FF2B5EF4-FFF2-40B4-BE49-F238E27FC236}">
                <a16:creationId xmlns:a16="http://schemas.microsoft.com/office/drawing/2014/main" id="{386A5D0D-DD1D-4134-BB46-90675867C243}"/>
              </a:ext>
            </a:extLst>
          </p:cNvPr>
          <p:cNvSpPr/>
          <p:nvPr/>
        </p:nvSpPr>
        <p:spPr>
          <a:xfrm rot="10800000">
            <a:off x="-1572" y="-1"/>
            <a:ext cx="1044157" cy="6857999"/>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0CBD0CF6-D24E-4F9D-AF3D-BDBC58CACD02}"/>
              </a:ext>
            </a:extLst>
          </p:cNvPr>
          <p:cNvSpPr/>
          <p:nvPr/>
        </p:nvSpPr>
        <p:spPr>
          <a:xfrm>
            <a:off x="6533805" y="6551225"/>
            <a:ext cx="2203796" cy="230832"/>
          </a:xfrm>
          <a:prstGeom prst="rect">
            <a:avLst/>
          </a:prstGeom>
        </p:spPr>
        <p:txBody>
          <a:bodyPr wrap="square">
            <a:spAutoFit/>
          </a:bodyPr>
          <a:lstStyle/>
          <a:p>
            <a:pPr algn="l"/>
            <a:r>
              <a:rPr lang="fr-FR" sz="900" i="1">
                <a:solidFill>
                  <a:srgbClr val="404040"/>
                </a:solidFill>
              </a:rPr>
              <a:t>Présentation Pôle Prévention SDF/SLI</a:t>
            </a:r>
          </a:p>
        </p:txBody>
      </p:sp>
      <p:pic>
        <p:nvPicPr>
          <p:cNvPr id="11" name="Image 10">
            <a:extLst>
              <a:ext uri="{FF2B5EF4-FFF2-40B4-BE49-F238E27FC236}">
                <a16:creationId xmlns:a16="http://schemas.microsoft.com/office/drawing/2014/main" id="{ABE5726E-0913-4A1B-93FF-E64841831723}"/>
              </a:ext>
            </a:extLst>
          </p:cNvPr>
          <p:cNvPicPr>
            <a:picLocks noChangeAspect="1"/>
          </p:cNvPicPr>
          <p:nvPr/>
        </p:nvPicPr>
        <p:blipFill rotWithShape="1">
          <a:blip r:embed="rId2"/>
          <a:srcRect l="1567" t="23704" r="3659"/>
          <a:stretch/>
        </p:blipFill>
        <p:spPr>
          <a:xfrm>
            <a:off x="9799782" y="1625603"/>
            <a:ext cx="2392218" cy="5232397"/>
          </a:xfrm>
          <a:prstGeom prst="rect">
            <a:avLst/>
          </a:prstGeom>
        </p:spPr>
      </p:pic>
      <p:pic>
        <p:nvPicPr>
          <p:cNvPr id="9" name="Image 8">
            <a:extLst>
              <a:ext uri="{FF2B5EF4-FFF2-40B4-BE49-F238E27FC236}">
                <a16:creationId xmlns:a16="http://schemas.microsoft.com/office/drawing/2014/main" id="{9A2F565A-9674-413A-B0E6-77E2A6150D66}"/>
              </a:ext>
            </a:extLst>
          </p:cNvPr>
          <p:cNvPicPr>
            <a:picLocks noChangeAspect="1"/>
          </p:cNvPicPr>
          <p:nvPr/>
        </p:nvPicPr>
        <p:blipFill>
          <a:blip r:embed="rId3"/>
          <a:stretch>
            <a:fillRect/>
          </a:stretch>
        </p:blipFill>
        <p:spPr>
          <a:xfrm>
            <a:off x="9919525" y="609600"/>
            <a:ext cx="2152731" cy="579582"/>
          </a:xfrm>
          <a:prstGeom prst="rect">
            <a:avLst/>
          </a:prstGeom>
        </p:spPr>
      </p:pic>
      <p:sp>
        <p:nvSpPr>
          <p:cNvPr id="10" name="Slide Number Placeholder 5">
            <a:extLst>
              <a:ext uri="{FF2B5EF4-FFF2-40B4-BE49-F238E27FC236}">
                <a16:creationId xmlns:a16="http://schemas.microsoft.com/office/drawing/2014/main" id="{CDA5C658-7AA8-417E-8B37-3638138D45CA}"/>
              </a:ext>
            </a:extLst>
          </p:cNvPr>
          <p:cNvSpPr txBox="1">
            <a:spLocks/>
          </p:cNvSpPr>
          <p:nvPr/>
        </p:nvSpPr>
        <p:spPr>
          <a:xfrm>
            <a:off x="8395931" y="6563105"/>
            <a:ext cx="683339" cy="23083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84848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a:t>
            </a:r>
            <a:fld id="{D57F1E4F-1CFF-5643-939E-217C01CDF565}" type="slidenum">
              <a:rPr lang="en-US" smtClean="0"/>
              <a:pPr/>
              <a:t>‹#›</a:t>
            </a:fld>
            <a:endParaRPr lang="en-US"/>
          </a:p>
        </p:txBody>
      </p:sp>
    </p:spTree>
    <p:extLst>
      <p:ext uri="{BB962C8B-B14F-4D97-AF65-F5344CB8AC3E}">
        <p14:creationId xmlns:p14="http://schemas.microsoft.com/office/powerpoint/2010/main" val="3559208272"/>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1_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3" name="Isosceles Triangle 22"/>
            <p:cNvSpPr/>
            <p:nvPr/>
          </p:nvSpPr>
          <p:spPr>
            <a:xfrm>
              <a:off x="8932333" y="3048000"/>
              <a:ext cx="3259667" cy="3810000"/>
            </a:xfrm>
            <a:prstGeom prst="triangle">
              <a:avLst>
                <a:gd name="adj" fmla="val 100000"/>
              </a:avLst>
            </a:prstGeom>
            <a:solidFill>
              <a:srgbClr val="00B0F0">
                <a:alpha val="66000"/>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rgbClr val="00B0F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56B9E">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rgbClr val="004D9D">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rgbClr val="004D9D">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le 1"/>
          <p:cNvSpPr>
            <a:spLocks noGrp="1"/>
          </p:cNvSpPr>
          <p:nvPr>
            <p:ph type="ctrTitle"/>
          </p:nvPr>
        </p:nvSpPr>
        <p:spPr>
          <a:xfrm>
            <a:off x="1469605" y="1486664"/>
            <a:ext cx="7766936" cy="1646302"/>
          </a:xfrm>
        </p:spPr>
        <p:txBody>
          <a:bodyPr anchor="b">
            <a:noAutofit/>
          </a:bodyPr>
          <a:lstStyle>
            <a:lvl1pPr algn="r">
              <a:defRPr sz="4800">
                <a:solidFill>
                  <a:srgbClr val="2791FA"/>
                </a:solidFill>
                <a:latin typeface="Nexa Bold" panose="02000000000000000000" pitchFamily="50" charset="0"/>
              </a:defRPr>
            </a:lvl1pPr>
          </a:lstStyle>
          <a:p>
            <a:r>
              <a:rPr lang="en-US"/>
              <a:t>Click to edit Master title style</a:t>
            </a:r>
          </a:p>
        </p:txBody>
      </p:sp>
      <p:sp>
        <p:nvSpPr>
          <p:cNvPr id="3" name="Subtitle 2"/>
          <p:cNvSpPr>
            <a:spLocks noGrp="1"/>
          </p:cNvSpPr>
          <p:nvPr>
            <p:ph type="subTitle" idx="1"/>
          </p:nvPr>
        </p:nvSpPr>
        <p:spPr>
          <a:xfrm>
            <a:off x="1469605" y="3132963"/>
            <a:ext cx="7766936" cy="1096899"/>
          </a:xfrm>
        </p:spPr>
        <p:txBody>
          <a:bodyPr anchor="t"/>
          <a:lstStyle>
            <a:lvl1pPr marL="0" indent="0" algn="r">
              <a:buNone/>
              <a:defRPr>
                <a:solidFill>
                  <a:schemeClr val="tx1">
                    <a:lumMod val="50000"/>
                    <a:lumOff val="50000"/>
                  </a:schemeClr>
                </a:solidFill>
                <a:latin typeface="Nexa Bold" panose="020000000000000000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012974107"/>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939636" y="302217"/>
            <a:ext cx="7666874" cy="1320800"/>
          </a:xfrm>
        </p:spPr>
        <p:txBody>
          <a:bodyPr>
            <a:normAutofit/>
          </a:bodyPr>
          <a:lstStyle>
            <a:lvl1pPr>
              <a:defRPr sz="2800">
                <a:solidFill>
                  <a:srgbClr val="2791FA"/>
                </a:solidFill>
                <a:latin typeface="Nexa Bold" panose="02000000000000000000" pitchFamily="50" charset="0"/>
              </a:defRPr>
            </a:lvl1pPr>
          </a:lstStyle>
          <a:p>
            <a:r>
              <a:rPr lang="en-US"/>
              <a:t>Click to edit Master title style</a:t>
            </a:r>
          </a:p>
        </p:txBody>
      </p:sp>
      <p:sp>
        <p:nvSpPr>
          <p:cNvPr id="3" name="Content Placeholder 2"/>
          <p:cNvSpPr>
            <a:spLocks noGrp="1"/>
          </p:cNvSpPr>
          <p:nvPr>
            <p:ph idx="1"/>
          </p:nvPr>
        </p:nvSpPr>
        <p:spPr>
          <a:xfrm>
            <a:off x="1939635" y="1708728"/>
            <a:ext cx="7666875" cy="4304926"/>
          </a:xfrm>
        </p:spPr>
        <p:txBody>
          <a:bodyPr/>
          <a:lstStyle>
            <a:lvl1pPr>
              <a:buClr>
                <a:srgbClr val="004D9D"/>
              </a:buCl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8">
            <a:extLst>
              <a:ext uri="{FF2B5EF4-FFF2-40B4-BE49-F238E27FC236}">
                <a16:creationId xmlns:a16="http://schemas.microsoft.com/office/drawing/2014/main" id="{386A5D0D-DD1D-4134-BB46-90675867C243}"/>
              </a:ext>
            </a:extLst>
          </p:cNvPr>
          <p:cNvSpPr/>
          <p:nvPr/>
        </p:nvSpPr>
        <p:spPr>
          <a:xfrm rot="10800000">
            <a:off x="-10809" y="-9239"/>
            <a:ext cx="1839608" cy="6894945"/>
          </a:xfrm>
          <a:custGeom>
            <a:avLst/>
            <a:gdLst>
              <a:gd name="connsiteX0" fmla="*/ 444271 w 1290094"/>
              <a:gd name="connsiteY0" fmla="*/ 0 h 6885709"/>
              <a:gd name="connsiteX1" fmla="*/ 1290094 w 1290094"/>
              <a:gd name="connsiteY1" fmla="*/ 27709 h 6885709"/>
              <a:gd name="connsiteX2" fmla="*/ 1290094 w 1290094"/>
              <a:gd name="connsiteY2" fmla="*/ 6885709 h 6885709"/>
              <a:gd name="connsiteX3" fmla="*/ 0 w 1290094"/>
              <a:gd name="connsiteY3" fmla="*/ 6885709 h 6885709"/>
              <a:gd name="connsiteX4" fmla="*/ 444271 w 1290094"/>
              <a:gd name="connsiteY4" fmla="*/ 0 h 6885709"/>
              <a:gd name="connsiteX0" fmla="*/ 444271 w 1298199"/>
              <a:gd name="connsiteY0" fmla="*/ 0 h 6885709"/>
              <a:gd name="connsiteX1" fmla="*/ 1298199 w 1298199"/>
              <a:gd name="connsiteY1" fmla="*/ 0 h 6885709"/>
              <a:gd name="connsiteX2" fmla="*/ 1290094 w 1298199"/>
              <a:gd name="connsiteY2" fmla="*/ 6885709 h 6885709"/>
              <a:gd name="connsiteX3" fmla="*/ 0 w 1298199"/>
              <a:gd name="connsiteY3" fmla="*/ 6885709 h 6885709"/>
              <a:gd name="connsiteX4" fmla="*/ 444271 w 1298199"/>
              <a:gd name="connsiteY4" fmla="*/ 0 h 6885709"/>
              <a:gd name="connsiteX0" fmla="*/ 760371 w 1614299"/>
              <a:gd name="connsiteY0" fmla="*/ 0 h 6894946"/>
              <a:gd name="connsiteX1" fmla="*/ 1614299 w 1614299"/>
              <a:gd name="connsiteY1" fmla="*/ 0 h 6894946"/>
              <a:gd name="connsiteX2" fmla="*/ 1606194 w 1614299"/>
              <a:gd name="connsiteY2" fmla="*/ 6885709 h 6894946"/>
              <a:gd name="connsiteX3" fmla="*/ 0 w 1614299"/>
              <a:gd name="connsiteY3" fmla="*/ 6894946 h 6894946"/>
              <a:gd name="connsiteX4" fmla="*/ 760371 w 1614299"/>
              <a:gd name="connsiteY4" fmla="*/ 0 h 6894946"/>
              <a:gd name="connsiteX0" fmla="*/ 606374 w 1614299"/>
              <a:gd name="connsiteY0" fmla="*/ 36945 h 6894946"/>
              <a:gd name="connsiteX1" fmla="*/ 1614299 w 1614299"/>
              <a:gd name="connsiteY1" fmla="*/ 0 h 6894946"/>
              <a:gd name="connsiteX2" fmla="*/ 1606194 w 1614299"/>
              <a:gd name="connsiteY2" fmla="*/ 6885709 h 6894946"/>
              <a:gd name="connsiteX3" fmla="*/ 0 w 1614299"/>
              <a:gd name="connsiteY3" fmla="*/ 6894946 h 6894946"/>
              <a:gd name="connsiteX4" fmla="*/ 606374 w 1614299"/>
              <a:gd name="connsiteY4" fmla="*/ 36945 h 6894946"/>
              <a:gd name="connsiteX0" fmla="*/ 598268 w 1614299"/>
              <a:gd name="connsiteY0" fmla="*/ 9236 h 6894946"/>
              <a:gd name="connsiteX1" fmla="*/ 1614299 w 1614299"/>
              <a:gd name="connsiteY1" fmla="*/ 0 h 6894946"/>
              <a:gd name="connsiteX2" fmla="*/ 1606194 w 1614299"/>
              <a:gd name="connsiteY2" fmla="*/ 6885709 h 6894946"/>
              <a:gd name="connsiteX3" fmla="*/ 0 w 1614299"/>
              <a:gd name="connsiteY3" fmla="*/ 6894946 h 6894946"/>
              <a:gd name="connsiteX4" fmla="*/ 598268 w 1614299"/>
              <a:gd name="connsiteY4" fmla="*/ 9236 h 6894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4299" h="6894946">
                <a:moveTo>
                  <a:pt x="598268" y="9236"/>
                </a:moveTo>
                <a:lnTo>
                  <a:pt x="1614299" y="0"/>
                </a:lnTo>
                <a:cubicBezTo>
                  <a:pt x="1611597" y="2295236"/>
                  <a:pt x="1608896" y="4590473"/>
                  <a:pt x="1606194" y="6885709"/>
                </a:cubicBezTo>
                <a:lnTo>
                  <a:pt x="0" y="6894946"/>
                </a:lnTo>
                <a:lnTo>
                  <a:pt x="598268" y="9236"/>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7" name="Rectangle 6">
            <a:extLst>
              <a:ext uri="{FF2B5EF4-FFF2-40B4-BE49-F238E27FC236}">
                <a16:creationId xmlns:a16="http://schemas.microsoft.com/office/drawing/2014/main" id="{0CBD0CF6-D24E-4F9D-AF3D-BDBC58CACD02}"/>
              </a:ext>
            </a:extLst>
          </p:cNvPr>
          <p:cNvSpPr/>
          <p:nvPr/>
        </p:nvSpPr>
        <p:spPr>
          <a:xfrm>
            <a:off x="9067837" y="6551225"/>
            <a:ext cx="1069524" cy="230832"/>
          </a:xfrm>
          <a:prstGeom prst="rect">
            <a:avLst/>
          </a:prstGeom>
        </p:spPr>
        <p:txBody>
          <a:bodyPr wrap="none">
            <a:spAutoFit/>
          </a:bodyPr>
          <a:lstStyle/>
          <a:p>
            <a:pPr algn="l"/>
            <a:r>
              <a:rPr lang="fr-FR" sz="900" i="1">
                <a:solidFill>
                  <a:srgbClr val="404040"/>
                </a:solidFill>
              </a:rPr>
              <a:t>Références SDF/SLI</a:t>
            </a:r>
          </a:p>
        </p:txBody>
      </p:sp>
      <p:sp>
        <p:nvSpPr>
          <p:cNvPr id="8" name="Slide Number Placeholder 5">
            <a:extLst>
              <a:ext uri="{FF2B5EF4-FFF2-40B4-BE49-F238E27FC236}">
                <a16:creationId xmlns:a16="http://schemas.microsoft.com/office/drawing/2014/main" id="{8E15289F-6565-4E2C-BF24-7517B9463F70}"/>
              </a:ext>
            </a:extLst>
          </p:cNvPr>
          <p:cNvSpPr>
            <a:spLocks noGrp="1"/>
          </p:cNvSpPr>
          <p:nvPr>
            <p:ph type="sldNum" sz="quarter" idx="12"/>
          </p:nvPr>
        </p:nvSpPr>
        <p:spPr>
          <a:xfrm>
            <a:off x="10192366" y="6551225"/>
            <a:ext cx="683339" cy="230832"/>
          </a:xfrm>
        </p:spPr>
        <p:txBody>
          <a:bodyPr/>
          <a:lstStyle>
            <a:lvl1pPr>
              <a:defRPr>
                <a:solidFill>
                  <a:srgbClr val="848484"/>
                </a:solidFill>
              </a:defRPr>
            </a:lvl1pPr>
          </a:lstStyle>
          <a:p>
            <a:r>
              <a:rPr lang="en-US"/>
              <a:t>/</a:t>
            </a:r>
            <a:fld id="{D57F1E4F-1CFF-5643-939E-217C01CDF565}" type="slidenum">
              <a:rPr lang="en-US" smtClean="0"/>
              <a:pPr/>
              <a:t>‹#›</a:t>
            </a:fld>
            <a:endParaRPr lang="en-US"/>
          </a:p>
        </p:txBody>
      </p:sp>
      <p:sp>
        <p:nvSpPr>
          <p:cNvPr id="11" name="Isosceles Triangle 26">
            <a:extLst>
              <a:ext uri="{FF2B5EF4-FFF2-40B4-BE49-F238E27FC236}">
                <a16:creationId xmlns:a16="http://schemas.microsoft.com/office/drawing/2014/main" id="{E93F1D83-4CCD-47B0-9BE6-16599C8B8307}"/>
              </a:ext>
            </a:extLst>
          </p:cNvPr>
          <p:cNvSpPr/>
          <p:nvPr/>
        </p:nvSpPr>
        <p:spPr>
          <a:xfrm>
            <a:off x="11461560" y="-49260"/>
            <a:ext cx="736504" cy="6925734"/>
          </a:xfrm>
          <a:custGeom>
            <a:avLst/>
            <a:gdLst>
              <a:gd name="connsiteX0" fmla="*/ 0 w 1817159"/>
              <a:gd name="connsiteY0" fmla="*/ 3268133 h 3268133"/>
              <a:gd name="connsiteX1" fmla="*/ 1817159 w 1817159"/>
              <a:gd name="connsiteY1" fmla="*/ 0 h 3268133"/>
              <a:gd name="connsiteX2" fmla="*/ 1817159 w 1817159"/>
              <a:gd name="connsiteY2" fmla="*/ 3268133 h 3268133"/>
              <a:gd name="connsiteX3" fmla="*/ 0 w 1817159"/>
              <a:gd name="connsiteY3" fmla="*/ 3268133 h 3268133"/>
              <a:gd name="connsiteX0" fmla="*/ 0 w 1817159"/>
              <a:gd name="connsiteY0" fmla="*/ 6907261 h 6907261"/>
              <a:gd name="connsiteX1" fmla="*/ 1817159 w 1817159"/>
              <a:gd name="connsiteY1" fmla="*/ 0 h 6907261"/>
              <a:gd name="connsiteX2" fmla="*/ 1817159 w 1817159"/>
              <a:gd name="connsiteY2" fmla="*/ 6907261 h 6907261"/>
              <a:gd name="connsiteX3" fmla="*/ 0 w 1817159"/>
              <a:gd name="connsiteY3" fmla="*/ 6907261 h 6907261"/>
              <a:gd name="connsiteX0" fmla="*/ 0 w 838104"/>
              <a:gd name="connsiteY0" fmla="*/ 6888788 h 6907261"/>
              <a:gd name="connsiteX1" fmla="*/ 838104 w 838104"/>
              <a:gd name="connsiteY1" fmla="*/ 0 h 6907261"/>
              <a:gd name="connsiteX2" fmla="*/ 838104 w 838104"/>
              <a:gd name="connsiteY2" fmla="*/ 6907261 h 6907261"/>
              <a:gd name="connsiteX3" fmla="*/ 0 w 838104"/>
              <a:gd name="connsiteY3" fmla="*/ 6888788 h 6907261"/>
              <a:gd name="connsiteX0" fmla="*/ 0 w 727267"/>
              <a:gd name="connsiteY0" fmla="*/ 6916497 h 6916497"/>
              <a:gd name="connsiteX1" fmla="*/ 727267 w 727267"/>
              <a:gd name="connsiteY1" fmla="*/ 0 h 6916497"/>
              <a:gd name="connsiteX2" fmla="*/ 727267 w 727267"/>
              <a:gd name="connsiteY2" fmla="*/ 6907261 h 6916497"/>
              <a:gd name="connsiteX3" fmla="*/ 0 w 727267"/>
              <a:gd name="connsiteY3" fmla="*/ 6916497 h 6916497"/>
              <a:gd name="connsiteX0" fmla="*/ 0 w 736504"/>
              <a:gd name="connsiteY0" fmla="*/ 6916497 h 6925734"/>
              <a:gd name="connsiteX1" fmla="*/ 727267 w 736504"/>
              <a:gd name="connsiteY1" fmla="*/ 0 h 6925734"/>
              <a:gd name="connsiteX2" fmla="*/ 736504 w 736504"/>
              <a:gd name="connsiteY2" fmla="*/ 6925734 h 6925734"/>
              <a:gd name="connsiteX3" fmla="*/ 0 w 736504"/>
              <a:gd name="connsiteY3" fmla="*/ 6916497 h 6925734"/>
            </a:gdLst>
            <a:ahLst/>
            <a:cxnLst>
              <a:cxn ang="0">
                <a:pos x="connsiteX0" y="connsiteY0"/>
              </a:cxn>
              <a:cxn ang="0">
                <a:pos x="connsiteX1" y="connsiteY1"/>
              </a:cxn>
              <a:cxn ang="0">
                <a:pos x="connsiteX2" y="connsiteY2"/>
              </a:cxn>
              <a:cxn ang="0">
                <a:pos x="connsiteX3" y="connsiteY3"/>
              </a:cxn>
            </a:cxnLst>
            <a:rect l="l" t="t" r="r" b="b"/>
            <a:pathLst>
              <a:path w="736504" h="6925734">
                <a:moveTo>
                  <a:pt x="0" y="6916497"/>
                </a:moveTo>
                <a:lnTo>
                  <a:pt x="727267" y="0"/>
                </a:lnTo>
                <a:lnTo>
                  <a:pt x="736504" y="6925734"/>
                </a:lnTo>
                <a:lnTo>
                  <a:pt x="0" y="6916497"/>
                </a:lnTo>
                <a:close/>
              </a:path>
            </a:pathLst>
          </a:custGeom>
          <a:solidFill>
            <a:srgbClr val="8BCCF2">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pic>
        <p:nvPicPr>
          <p:cNvPr id="9" name="Image 8">
            <a:extLst>
              <a:ext uri="{FF2B5EF4-FFF2-40B4-BE49-F238E27FC236}">
                <a16:creationId xmlns:a16="http://schemas.microsoft.com/office/drawing/2014/main" id="{31D6B7F2-2385-4BA3-8E77-8321213F6769}"/>
              </a:ext>
            </a:extLst>
          </p:cNvPr>
          <p:cNvPicPr>
            <a:picLocks noChangeAspect="1"/>
          </p:cNvPicPr>
          <p:nvPr/>
        </p:nvPicPr>
        <p:blipFill>
          <a:blip r:embed="rId2"/>
          <a:stretch>
            <a:fillRect/>
          </a:stretch>
        </p:blipFill>
        <p:spPr>
          <a:xfrm>
            <a:off x="59393" y="299634"/>
            <a:ext cx="1662260" cy="476945"/>
          </a:xfrm>
          <a:prstGeom prst="rect">
            <a:avLst/>
          </a:prstGeom>
        </p:spPr>
      </p:pic>
    </p:spTree>
    <p:extLst>
      <p:ext uri="{BB962C8B-B14F-4D97-AF65-F5344CB8AC3E}">
        <p14:creationId xmlns:p14="http://schemas.microsoft.com/office/powerpoint/2010/main" val="4132440536"/>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3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3" name="Content Placeholder 2"/>
          <p:cNvSpPr>
            <a:spLocks noGrp="1"/>
          </p:cNvSpPr>
          <p:nvPr>
            <p:ph idx="1"/>
          </p:nvPr>
        </p:nvSpPr>
        <p:spPr>
          <a:xfrm>
            <a:off x="1042586" y="2160589"/>
            <a:ext cx="8231416" cy="3880773"/>
          </a:xfrm>
        </p:spPr>
        <p:txBody>
          <a:bodyPr/>
          <a:lstStyle>
            <a:lvl1pPr>
              <a:buClr>
                <a:srgbClr val="004D9D"/>
              </a:buClr>
              <a:defRPr>
                <a:latin typeface="Calibri" panose="020F0502020204030204" pitchFamily="34" charset="0"/>
                <a:cs typeface="Calibri" panose="020F0502020204030204" pitchFamily="34" charset="0"/>
              </a:defRPr>
            </a:lvl1pPr>
            <a:lvl2pPr>
              <a:defRPr>
                <a:latin typeface="Calibri" panose="020F0502020204030204" pitchFamily="34" charset="0"/>
                <a:cs typeface="Calibri" panose="020F0502020204030204" pitchFamily="34" charset="0"/>
              </a:defRPr>
            </a:lvl2pPr>
            <a:lvl3pPr>
              <a:defRPr>
                <a:latin typeface="Calibri" panose="020F0502020204030204" pitchFamily="34" charset="0"/>
                <a:cs typeface="Calibri" panose="020F0502020204030204" pitchFamily="34" charset="0"/>
              </a:defRPr>
            </a:lvl3pPr>
            <a:lvl4pPr>
              <a:defRPr>
                <a:latin typeface="Calibri" panose="020F0502020204030204" pitchFamily="34" charset="0"/>
                <a:cs typeface="Calibri" panose="020F0502020204030204" pitchFamily="34" charset="0"/>
              </a:defRPr>
            </a:lvl4pPr>
            <a:lvl5pP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8">
            <a:extLst>
              <a:ext uri="{FF2B5EF4-FFF2-40B4-BE49-F238E27FC236}">
                <a16:creationId xmlns:a16="http://schemas.microsoft.com/office/drawing/2014/main" id="{386A5D0D-DD1D-4134-BB46-90675867C243}"/>
              </a:ext>
            </a:extLst>
          </p:cNvPr>
          <p:cNvSpPr/>
          <p:nvPr/>
        </p:nvSpPr>
        <p:spPr>
          <a:xfrm rot="10800000">
            <a:off x="0" y="0"/>
            <a:ext cx="1044157" cy="6857999"/>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0CBD0CF6-D24E-4F9D-AF3D-BDBC58CACD02}"/>
              </a:ext>
            </a:extLst>
          </p:cNvPr>
          <p:cNvSpPr/>
          <p:nvPr/>
        </p:nvSpPr>
        <p:spPr>
          <a:xfrm>
            <a:off x="7572326" y="6551225"/>
            <a:ext cx="1895071" cy="230832"/>
          </a:xfrm>
          <a:prstGeom prst="rect">
            <a:avLst/>
          </a:prstGeom>
        </p:spPr>
        <p:txBody>
          <a:bodyPr wrap="none">
            <a:spAutoFit/>
          </a:bodyPr>
          <a:lstStyle/>
          <a:p>
            <a:pPr algn="l"/>
            <a:r>
              <a:rPr lang="fr-FR" sz="900" i="1" dirty="0">
                <a:solidFill>
                  <a:srgbClr val="404040"/>
                </a:solidFill>
              </a:rPr>
              <a:t>Présentation SERES Technologies</a:t>
            </a:r>
          </a:p>
        </p:txBody>
      </p:sp>
      <p:sp>
        <p:nvSpPr>
          <p:cNvPr id="8" name="Slide Number Placeholder 5">
            <a:extLst>
              <a:ext uri="{FF2B5EF4-FFF2-40B4-BE49-F238E27FC236}">
                <a16:creationId xmlns:a16="http://schemas.microsoft.com/office/drawing/2014/main" id="{8E15289F-6565-4E2C-BF24-7517B9463F70}"/>
              </a:ext>
            </a:extLst>
          </p:cNvPr>
          <p:cNvSpPr>
            <a:spLocks noGrp="1"/>
          </p:cNvSpPr>
          <p:nvPr>
            <p:ph type="sldNum" sz="quarter" idx="12"/>
          </p:nvPr>
        </p:nvSpPr>
        <p:spPr>
          <a:xfrm>
            <a:off x="359247" y="6551225"/>
            <a:ext cx="683339" cy="230832"/>
          </a:xfrm>
        </p:spPr>
        <p:txBody>
          <a:bodyPr/>
          <a:lstStyle>
            <a:lvl1pPr>
              <a:defRPr>
                <a:solidFill>
                  <a:srgbClr val="848484"/>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486918205"/>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6839474"/>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52880675"/>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577215905"/>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2553396248"/>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46255291"/>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23011857"/>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609276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6" name="Rectangle 28">
            <a:extLst>
              <a:ext uri="{FF2B5EF4-FFF2-40B4-BE49-F238E27FC236}">
                <a16:creationId xmlns:a16="http://schemas.microsoft.com/office/drawing/2014/main" id="{386A5D0D-DD1D-4134-BB46-90675867C243}"/>
              </a:ext>
            </a:extLst>
          </p:cNvPr>
          <p:cNvSpPr/>
          <p:nvPr/>
        </p:nvSpPr>
        <p:spPr>
          <a:xfrm rot="10800000">
            <a:off x="-1572" y="-1"/>
            <a:ext cx="1044157" cy="6857999"/>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D4D27382-EEC2-4CC4-952B-9348D3A161B9}"/>
              </a:ext>
            </a:extLst>
          </p:cNvPr>
          <p:cNvSpPr/>
          <p:nvPr/>
        </p:nvSpPr>
        <p:spPr>
          <a:xfrm>
            <a:off x="7572326" y="6551225"/>
            <a:ext cx="2087431" cy="230832"/>
          </a:xfrm>
          <a:prstGeom prst="rect">
            <a:avLst/>
          </a:prstGeom>
        </p:spPr>
        <p:txBody>
          <a:bodyPr wrap="none">
            <a:spAutoFit/>
          </a:bodyPr>
          <a:lstStyle/>
          <a:p>
            <a:pPr algn="l"/>
            <a:r>
              <a:rPr lang="fr-FR" sz="900" i="1">
                <a:solidFill>
                  <a:srgbClr val="404040"/>
                </a:solidFill>
              </a:rPr>
              <a:t>Présentation Pôle Ergonomie et FOH</a:t>
            </a:r>
          </a:p>
        </p:txBody>
      </p:sp>
      <p:sp>
        <p:nvSpPr>
          <p:cNvPr id="10" name="Content Placeholder 2">
            <a:extLst>
              <a:ext uri="{FF2B5EF4-FFF2-40B4-BE49-F238E27FC236}">
                <a16:creationId xmlns:a16="http://schemas.microsoft.com/office/drawing/2014/main" id="{081CD781-280B-4203-BBE3-17DDD16BFF45}"/>
              </a:ext>
            </a:extLst>
          </p:cNvPr>
          <p:cNvSpPr>
            <a:spLocks noGrp="1"/>
          </p:cNvSpPr>
          <p:nvPr>
            <p:ph idx="13"/>
          </p:nvPr>
        </p:nvSpPr>
        <p:spPr>
          <a:xfrm>
            <a:off x="1042585" y="2213236"/>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Image 11">
            <a:extLst>
              <a:ext uri="{FF2B5EF4-FFF2-40B4-BE49-F238E27FC236}">
                <a16:creationId xmlns:a16="http://schemas.microsoft.com/office/drawing/2014/main" id="{871150AB-EC95-43B6-B071-7F5E92404736}"/>
              </a:ext>
            </a:extLst>
          </p:cNvPr>
          <p:cNvPicPr>
            <a:picLocks noChangeAspect="1"/>
          </p:cNvPicPr>
          <p:nvPr/>
        </p:nvPicPr>
        <p:blipFill rotWithShape="1">
          <a:blip r:embed="rId2"/>
          <a:srcRect l="1567" t="23704" r="3659"/>
          <a:stretch/>
        </p:blipFill>
        <p:spPr>
          <a:xfrm>
            <a:off x="9799782" y="1625603"/>
            <a:ext cx="2392218" cy="5232397"/>
          </a:xfrm>
          <a:prstGeom prst="rect">
            <a:avLst/>
          </a:prstGeom>
        </p:spPr>
      </p:pic>
      <p:pic>
        <p:nvPicPr>
          <p:cNvPr id="13" name="Image 12">
            <a:extLst>
              <a:ext uri="{FF2B5EF4-FFF2-40B4-BE49-F238E27FC236}">
                <a16:creationId xmlns:a16="http://schemas.microsoft.com/office/drawing/2014/main" id="{FF97C04E-CA17-46DD-997C-1B2B5DC91B26}"/>
              </a:ext>
            </a:extLst>
          </p:cNvPr>
          <p:cNvPicPr>
            <a:picLocks noChangeAspect="1"/>
          </p:cNvPicPr>
          <p:nvPr/>
        </p:nvPicPr>
        <p:blipFill>
          <a:blip r:embed="rId3"/>
          <a:stretch>
            <a:fillRect/>
          </a:stretch>
        </p:blipFill>
        <p:spPr>
          <a:xfrm>
            <a:off x="9919525" y="609600"/>
            <a:ext cx="2152731" cy="579582"/>
          </a:xfrm>
          <a:prstGeom prst="rect">
            <a:avLst/>
          </a:prstGeom>
        </p:spPr>
      </p:pic>
    </p:spTree>
    <p:extLst>
      <p:ext uri="{BB962C8B-B14F-4D97-AF65-F5344CB8AC3E}">
        <p14:creationId xmlns:p14="http://schemas.microsoft.com/office/powerpoint/2010/main" val="1360049444"/>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18860181"/>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46710250"/>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537276309"/>
      </p:ext>
    </p:extLst>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49482699"/>
      </p:ext>
    </p:extLst>
  </p:cSld>
  <p:clrMapOvr>
    <a:masterClrMapping/>
  </p:clrMapOvr>
  <p:transition spd="slow">
    <p:wip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iapositive de titre">
    <p:bg>
      <p:bgPr>
        <a:solidFill>
          <a:srgbClr val="2791FA"/>
        </a:solidFill>
        <a:effectLst/>
      </p:bgPr>
    </p:bg>
    <p:spTree>
      <p:nvGrpSpPr>
        <p:cNvPr id="1" name=""/>
        <p:cNvGrpSpPr/>
        <p:nvPr/>
      </p:nvGrpSpPr>
      <p:grpSpPr>
        <a:xfrm>
          <a:off x="0" y="0"/>
          <a:ext cx="0" cy="0"/>
          <a:chOff x="0" y="0"/>
          <a:chExt cx="0" cy="0"/>
        </a:xfrm>
      </p:grpSpPr>
      <p:sp>
        <p:nvSpPr>
          <p:cNvPr id="15" name="Forme libre : forme 14"/>
          <p:cNvSpPr/>
          <p:nvPr/>
        </p:nvSpPr>
        <p:spPr>
          <a:xfrm>
            <a:off x="0" y="0"/>
            <a:ext cx="2449262" cy="6858000"/>
          </a:xfrm>
          <a:custGeom>
            <a:avLst/>
            <a:gdLst>
              <a:gd name="connsiteX0" fmla="*/ 0 w 2147888"/>
              <a:gd name="connsiteY0" fmla="*/ 0 h 7559675"/>
              <a:gd name="connsiteX1" fmla="*/ 2147888 w 2147888"/>
              <a:gd name="connsiteY1" fmla="*/ 0 h 7559675"/>
              <a:gd name="connsiteX2" fmla="*/ 2147888 w 2147888"/>
              <a:gd name="connsiteY2" fmla="*/ 49482 h 7559675"/>
              <a:gd name="connsiteX3" fmla="*/ 1539714 w 2147888"/>
              <a:gd name="connsiteY3" fmla="*/ 7559675 h 7559675"/>
              <a:gd name="connsiteX4" fmla="*/ 0 w 2147888"/>
              <a:gd name="connsiteY4" fmla="*/ 7559675 h 75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888" h="7559675">
                <a:moveTo>
                  <a:pt x="0" y="0"/>
                </a:moveTo>
                <a:lnTo>
                  <a:pt x="2147888" y="0"/>
                </a:lnTo>
                <a:lnTo>
                  <a:pt x="2147888" y="49482"/>
                </a:lnTo>
                <a:lnTo>
                  <a:pt x="1539714" y="7559675"/>
                </a:lnTo>
                <a:lnTo>
                  <a:pt x="0" y="75596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953" tIns="41476" rIns="82953" bIns="41476" numCol="1" spcCol="0" rtlCol="0" fromWordArt="0" anchor="ctr" anchorCtr="0" forceAA="0" compatLnSpc="1">
            <a:prstTxWarp prst="textNoShape">
              <a:avLst/>
            </a:prstTxWarp>
            <a:noAutofit/>
          </a:bodyPr>
          <a:lstStyle/>
          <a:p>
            <a:pPr algn="ctr"/>
            <a:endParaRPr lang="fr-FR" sz="1633"/>
          </a:p>
        </p:txBody>
      </p:sp>
      <p:sp>
        <p:nvSpPr>
          <p:cNvPr id="2" name="Title 1"/>
          <p:cNvSpPr>
            <a:spLocks noGrp="1"/>
          </p:cNvSpPr>
          <p:nvPr>
            <p:ph type="ctrTitle"/>
          </p:nvPr>
        </p:nvSpPr>
        <p:spPr>
          <a:xfrm>
            <a:off x="2331709" y="2939269"/>
            <a:ext cx="9281682" cy="979756"/>
          </a:xfrm>
        </p:spPr>
        <p:txBody>
          <a:bodyPr anchor="b" anchorCtr="0">
            <a:normAutofit/>
          </a:bodyPr>
          <a:lstStyle>
            <a:lvl1pPr algn="l">
              <a:defRPr sz="3992">
                <a:solidFill>
                  <a:schemeClr val="bg1"/>
                </a:solidFill>
              </a:defRPr>
            </a:lvl1pPr>
          </a:lstStyle>
          <a:p>
            <a:r>
              <a:rPr lang="en-US"/>
              <a:t>Click to edit Master title style</a:t>
            </a:r>
          </a:p>
        </p:txBody>
      </p:sp>
      <p:sp>
        <p:nvSpPr>
          <p:cNvPr id="3" name="Subtitle 2"/>
          <p:cNvSpPr>
            <a:spLocks noGrp="1"/>
          </p:cNvSpPr>
          <p:nvPr>
            <p:ph type="subTitle" idx="1"/>
          </p:nvPr>
        </p:nvSpPr>
        <p:spPr>
          <a:xfrm>
            <a:off x="2356340" y="4124774"/>
            <a:ext cx="9281682" cy="653171"/>
          </a:xfrm>
        </p:spPr>
        <p:txBody>
          <a:bodyPr anchor="t" anchorCtr="0">
            <a:normAutofit/>
          </a:bodyPr>
          <a:lstStyle>
            <a:lvl1pPr marL="0" indent="0" algn="l">
              <a:buNone/>
              <a:defRPr sz="1633">
                <a:solidFill>
                  <a:schemeClr val="bg1"/>
                </a:solidFill>
                <a:latin typeface="+mj-lt"/>
              </a:defRPr>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n-US"/>
              <a:t>Click to edit Master subtitle style</a:t>
            </a:r>
          </a:p>
        </p:txBody>
      </p:sp>
      <p:sp>
        <p:nvSpPr>
          <p:cNvPr id="14" name="Espace réservé du texte 13"/>
          <p:cNvSpPr>
            <a:spLocks noGrp="1"/>
          </p:cNvSpPr>
          <p:nvPr>
            <p:ph type="body" sz="quarter" idx="10" hasCustomPrompt="1"/>
          </p:nvPr>
        </p:nvSpPr>
        <p:spPr>
          <a:xfrm>
            <a:off x="2344025" y="5623802"/>
            <a:ext cx="3269183" cy="465319"/>
          </a:xfrm>
        </p:spPr>
        <p:txBody>
          <a:bodyPr>
            <a:noAutofit/>
          </a:bodyPr>
          <a:lstStyle>
            <a:lvl1pPr marL="0" indent="0">
              <a:lnSpc>
                <a:spcPts val="1002"/>
              </a:lnSpc>
              <a:spcBef>
                <a:spcPts val="0"/>
              </a:spcBef>
              <a:buNone/>
              <a:defRPr sz="726" baseline="0">
                <a:solidFill>
                  <a:schemeClr val="bg1"/>
                </a:solidFill>
                <a:latin typeface="Nexa Light" panose="02000000000000000000" pitchFamily="50" charset="0"/>
              </a:defRPr>
            </a:lvl1pPr>
            <a:lvl2pPr>
              <a:defRPr sz="726">
                <a:solidFill>
                  <a:schemeClr val="bg1"/>
                </a:solidFill>
                <a:latin typeface="Nexa Light" panose="02000000000000000000" pitchFamily="50" charset="0"/>
              </a:defRPr>
            </a:lvl2pPr>
            <a:lvl3pPr>
              <a:defRPr sz="726">
                <a:solidFill>
                  <a:schemeClr val="bg1"/>
                </a:solidFill>
                <a:latin typeface="Nexa Light" panose="02000000000000000000" pitchFamily="50" charset="0"/>
              </a:defRPr>
            </a:lvl3pPr>
            <a:lvl4pPr>
              <a:defRPr sz="726">
                <a:solidFill>
                  <a:schemeClr val="bg1"/>
                </a:solidFill>
                <a:latin typeface="Nexa Light" panose="02000000000000000000" pitchFamily="50" charset="0"/>
              </a:defRPr>
            </a:lvl4pPr>
            <a:lvl5pPr>
              <a:defRPr sz="726">
                <a:solidFill>
                  <a:schemeClr val="bg1"/>
                </a:solidFill>
                <a:latin typeface="Nexa Light" panose="02000000000000000000" pitchFamily="50" charset="0"/>
              </a:defRPr>
            </a:lvl5pPr>
          </a:lstStyle>
          <a:p>
            <a:pPr lvl="0"/>
            <a:r>
              <a:rPr lang="fr-FR"/>
              <a:t>Espace pour informations </a:t>
            </a:r>
            <a:r>
              <a:rPr lang="fr-FR" err="1"/>
              <a:t>supplémantaires</a:t>
            </a:r>
            <a:r>
              <a:rPr lang="fr-FR"/>
              <a:t> – exemple :</a:t>
            </a:r>
          </a:p>
          <a:p>
            <a:pPr>
              <a:lnSpc>
                <a:spcPts val="1105"/>
              </a:lnSpc>
            </a:pPr>
            <a:r>
              <a:rPr lang="fr-FR" sz="726" b="1">
                <a:solidFill>
                  <a:schemeClr val="bg1"/>
                </a:solidFill>
                <a:latin typeface="Nexa Light" panose="02000000000000000000" pitchFamily="50" charset="0"/>
              </a:rPr>
              <a:t>51</a:t>
            </a:r>
            <a:r>
              <a:rPr lang="fr-FR" sz="726" b="1" baseline="30000">
                <a:solidFill>
                  <a:schemeClr val="bg1"/>
                </a:solidFill>
                <a:latin typeface="Nexa Light" panose="02000000000000000000" pitchFamily="50" charset="0"/>
              </a:rPr>
              <a:t>ème</a:t>
            </a:r>
            <a:r>
              <a:rPr lang="fr-FR" sz="726" b="1">
                <a:solidFill>
                  <a:schemeClr val="bg1"/>
                </a:solidFill>
                <a:latin typeface="Nexa Light" panose="02000000000000000000" pitchFamily="50" charset="0"/>
              </a:rPr>
              <a:t> congrès de la SELF</a:t>
            </a:r>
          </a:p>
          <a:p>
            <a:pPr>
              <a:lnSpc>
                <a:spcPts val="1105"/>
              </a:lnSpc>
            </a:pPr>
            <a:r>
              <a:rPr lang="fr-FR" sz="726">
                <a:solidFill>
                  <a:schemeClr val="bg1"/>
                </a:solidFill>
                <a:latin typeface="Nexa Light" panose="02000000000000000000" pitchFamily="50" charset="0"/>
              </a:rPr>
              <a:t>Marseille, 21 au 23 septembre 2016</a:t>
            </a:r>
          </a:p>
          <a:p>
            <a:pPr>
              <a:lnSpc>
                <a:spcPts val="1105"/>
              </a:lnSpc>
            </a:pPr>
            <a:r>
              <a:rPr lang="fr-FR" sz="726">
                <a:solidFill>
                  <a:schemeClr val="bg1"/>
                </a:solidFill>
                <a:latin typeface="Nexa Light" panose="02000000000000000000" pitchFamily="50" charset="0"/>
              </a:rPr>
              <a:t>Palais des congrès du </a:t>
            </a:r>
            <a:r>
              <a:rPr lang="fr-FR" sz="726" err="1">
                <a:solidFill>
                  <a:schemeClr val="bg1"/>
                </a:solidFill>
                <a:latin typeface="Nexa Light" panose="02000000000000000000" pitchFamily="50" charset="0"/>
              </a:rPr>
              <a:t>Pharo</a:t>
            </a:r>
            <a:r>
              <a:rPr lang="fr-FR"/>
              <a:t> </a:t>
            </a:r>
          </a:p>
        </p:txBody>
      </p:sp>
      <p:pic>
        <p:nvPicPr>
          <p:cNvPr id="5" name="Image 4">
            <a:extLst>
              <a:ext uri="{FF2B5EF4-FFF2-40B4-BE49-F238E27FC236}">
                <a16:creationId xmlns:a16="http://schemas.microsoft.com/office/drawing/2014/main" id="{AF8F6D07-79A7-45F6-92D5-7D38CF89D1FD}"/>
              </a:ext>
            </a:extLst>
          </p:cNvPr>
          <p:cNvPicPr>
            <a:picLocks noChangeAspect="1"/>
          </p:cNvPicPr>
          <p:nvPr/>
        </p:nvPicPr>
        <p:blipFill>
          <a:blip r:embed="rId2"/>
          <a:stretch>
            <a:fillRect/>
          </a:stretch>
        </p:blipFill>
        <p:spPr>
          <a:xfrm>
            <a:off x="174425" y="6203027"/>
            <a:ext cx="1348857" cy="541067"/>
          </a:xfrm>
          <a:prstGeom prst="rect">
            <a:avLst/>
          </a:prstGeom>
        </p:spPr>
      </p:pic>
      <p:pic>
        <p:nvPicPr>
          <p:cNvPr id="8" name="Image 7">
            <a:extLst>
              <a:ext uri="{FF2B5EF4-FFF2-40B4-BE49-F238E27FC236}">
                <a16:creationId xmlns:a16="http://schemas.microsoft.com/office/drawing/2014/main" id="{E3C916DD-8A2D-4EF8-B9DA-64304FEE84E1}"/>
              </a:ext>
            </a:extLst>
          </p:cNvPr>
          <p:cNvPicPr>
            <a:picLocks noChangeAspect="1"/>
          </p:cNvPicPr>
          <p:nvPr/>
        </p:nvPicPr>
        <p:blipFill>
          <a:blip r:embed="rId3"/>
          <a:stretch>
            <a:fillRect/>
          </a:stretch>
        </p:blipFill>
        <p:spPr>
          <a:xfrm>
            <a:off x="174425" y="4817271"/>
            <a:ext cx="1348857" cy="1385756"/>
          </a:xfrm>
          <a:prstGeom prst="rect">
            <a:avLst/>
          </a:prstGeom>
        </p:spPr>
      </p:pic>
      <p:pic>
        <p:nvPicPr>
          <p:cNvPr id="12" name="Image 11">
            <a:extLst>
              <a:ext uri="{FF2B5EF4-FFF2-40B4-BE49-F238E27FC236}">
                <a16:creationId xmlns:a16="http://schemas.microsoft.com/office/drawing/2014/main" id="{426FB074-637D-428D-ADB1-A27FE1D2E067}"/>
              </a:ext>
            </a:extLst>
          </p:cNvPr>
          <p:cNvPicPr>
            <a:picLocks noChangeAspect="1"/>
          </p:cNvPicPr>
          <p:nvPr/>
        </p:nvPicPr>
        <p:blipFill>
          <a:blip r:embed="rId4"/>
          <a:stretch>
            <a:fillRect/>
          </a:stretch>
        </p:blipFill>
        <p:spPr>
          <a:xfrm>
            <a:off x="174425" y="412013"/>
            <a:ext cx="2085040" cy="485920"/>
          </a:xfrm>
          <a:prstGeom prst="rect">
            <a:avLst/>
          </a:prstGeom>
        </p:spPr>
      </p:pic>
    </p:spTree>
    <p:extLst>
      <p:ext uri="{BB962C8B-B14F-4D97-AF65-F5344CB8AC3E}">
        <p14:creationId xmlns:p14="http://schemas.microsoft.com/office/powerpoint/2010/main" val="2903480242"/>
      </p:ext>
    </p:extLst>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10" name="Content Placeholder 2">
            <a:extLst>
              <a:ext uri="{FF2B5EF4-FFF2-40B4-BE49-F238E27FC236}">
                <a16:creationId xmlns:a16="http://schemas.microsoft.com/office/drawing/2014/main" id="{081CD781-280B-4203-BBE3-17DDD16BFF45}"/>
              </a:ext>
            </a:extLst>
          </p:cNvPr>
          <p:cNvSpPr>
            <a:spLocks noGrp="1"/>
          </p:cNvSpPr>
          <p:nvPr>
            <p:ph idx="13"/>
          </p:nvPr>
        </p:nvSpPr>
        <p:spPr>
          <a:xfrm>
            <a:off x="1042585" y="2213236"/>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883634"/>
      </p:ext>
    </p:extLst>
  </p:cSld>
  <p:clrMapOvr>
    <a:masterClrMapping/>
  </p:clrMapOvr>
  <p:transition spd="slow">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che projet_vide">
    <p:spTree>
      <p:nvGrpSpPr>
        <p:cNvPr id="1" name=""/>
        <p:cNvGrpSpPr/>
        <p:nvPr/>
      </p:nvGrpSpPr>
      <p:grpSpPr>
        <a:xfrm>
          <a:off x="0" y="0"/>
          <a:ext cx="0" cy="0"/>
          <a:chOff x="0" y="0"/>
          <a:chExt cx="0" cy="0"/>
        </a:xfrm>
      </p:grpSpPr>
      <p:sp>
        <p:nvSpPr>
          <p:cNvPr id="2" name="Titre 1"/>
          <p:cNvSpPr>
            <a:spLocks noGrp="1"/>
          </p:cNvSpPr>
          <p:nvPr>
            <p:ph type="title"/>
          </p:nvPr>
        </p:nvSpPr>
        <p:spPr>
          <a:xfrm>
            <a:off x="3027183" y="209295"/>
            <a:ext cx="8620757" cy="852388"/>
          </a:xfrm>
        </p:spPr>
        <p:txBody>
          <a:bodyPr/>
          <a:lstStyle>
            <a:lvl1pPr algn="r">
              <a:defRPr/>
            </a:lvl1pPr>
          </a:lstStyle>
          <a:p>
            <a:r>
              <a:rPr lang="en-US"/>
              <a:t>Click to edit Master title style</a:t>
            </a:r>
            <a:endParaRPr lang="fr-FR"/>
          </a:p>
        </p:txBody>
      </p:sp>
      <p:sp>
        <p:nvSpPr>
          <p:cNvPr id="3" name="Espace réservé du pied de page 2"/>
          <p:cNvSpPr>
            <a:spLocks noGrp="1"/>
          </p:cNvSpPr>
          <p:nvPr>
            <p:ph type="ftr" sz="quarter" idx="10"/>
          </p:nvPr>
        </p:nvSpPr>
        <p:spPr>
          <a:xfrm flipH="1">
            <a:off x="2041416" y="6370321"/>
            <a:ext cx="9183016" cy="195951"/>
          </a:xfrm>
          <a:custGeom>
            <a:avLst/>
            <a:gdLst>
              <a:gd name="connsiteX0" fmla="*/ 0 w 6872905"/>
              <a:gd name="connsiteY0" fmla="*/ 0 h 324000"/>
              <a:gd name="connsiteX1" fmla="*/ 6872905 w 6872905"/>
              <a:gd name="connsiteY1" fmla="*/ 0 h 324000"/>
              <a:gd name="connsiteX2" fmla="*/ 6872905 w 6872905"/>
              <a:gd name="connsiteY2" fmla="*/ 324000 h 324000"/>
              <a:gd name="connsiteX3" fmla="*/ 0 w 6872905"/>
              <a:gd name="connsiteY3" fmla="*/ 324000 h 324000"/>
              <a:gd name="connsiteX4" fmla="*/ 0 w 6872905"/>
              <a:gd name="connsiteY4" fmla="*/ 0 h 324000"/>
              <a:gd name="connsiteX0" fmla="*/ -572719 w 6872905"/>
              <a:gd name="connsiteY0" fmla="*/ 0 h 324000"/>
              <a:gd name="connsiteX1" fmla="*/ -572719 w 6872905"/>
              <a:gd name="connsiteY1" fmla="*/ 324000 h 324000"/>
              <a:gd name="connsiteX2" fmla="*/ -572719 w 6872905"/>
              <a:gd name="connsiteY2" fmla="*/ 0 h 324000"/>
              <a:gd name="connsiteX0" fmla="*/ -572719 w 6872905"/>
              <a:gd name="connsiteY0" fmla="*/ 60750 h 324000"/>
              <a:gd name="connsiteX1" fmla="*/ -570863 w 6872905"/>
              <a:gd name="connsiteY1" fmla="*/ 78751 h 324000"/>
              <a:gd name="connsiteX0" fmla="*/ 572719 w 7445624"/>
              <a:gd name="connsiteY0" fmla="*/ 0 h 324000"/>
              <a:gd name="connsiteX1" fmla="*/ 7445624 w 7445624"/>
              <a:gd name="connsiteY1" fmla="*/ 0 h 324000"/>
              <a:gd name="connsiteX2" fmla="*/ 7445624 w 7445624"/>
              <a:gd name="connsiteY2" fmla="*/ 324000 h 324000"/>
              <a:gd name="connsiteX3" fmla="*/ 572719 w 7445624"/>
              <a:gd name="connsiteY3" fmla="*/ 324000 h 324000"/>
              <a:gd name="connsiteX4" fmla="*/ 572719 w 7445624"/>
              <a:gd name="connsiteY4" fmla="*/ 0 h 324000"/>
              <a:gd name="connsiteX0" fmla="*/ 0 w 7445624"/>
              <a:gd name="connsiteY0" fmla="*/ 0 h 324000"/>
              <a:gd name="connsiteX1" fmla="*/ 0 w 7445624"/>
              <a:gd name="connsiteY1" fmla="*/ 324000 h 324000"/>
              <a:gd name="connsiteX2" fmla="*/ 0 w 7445624"/>
              <a:gd name="connsiteY2" fmla="*/ 0 h 324000"/>
              <a:gd name="connsiteX0" fmla="*/ 0 w 7445624"/>
              <a:gd name="connsiteY0" fmla="*/ 60750 h 324000"/>
              <a:gd name="connsiteX1" fmla="*/ 1856 w 7445624"/>
              <a:gd name="connsiteY1" fmla="*/ 78751 h 324000"/>
              <a:gd name="connsiteX0" fmla="*/ 572719 w 7445624"/>
              <a:gd name="connsiteY0" fmla="*/ 0 h 324000"/>
              <a:gd name="connsiteX1" fmla="*/ 7445624 w 7445624"/>
              <a:gd name="connsiteY1" fmla="*/ 0 h 324000"/>
              <a:gd name="connsiteX2" fmla="*/ 7445624 w 7445624"/>
              <a:gd name="connsiteY2" fmla="*/ 324000 h 324000"/>
              <a:gd name="connsiteX3" fmla="*/ 572719 w 7445624"/>
              <a:gd name="connsiteY3" fmla="*/ 324000 h 324000"/>
              <a:gd name="connsiteX4" fmla="*/ 572719 w 7445624"/>
              <a:gd name="connsiteY4" fmla="*/ 0 h 324000"/>
              <a:gd name="connsiteX0" fmla="*/ 0 w 7445624"/>
              <a:gd name="connsiteY0" fmla="*/ 0 h 324000"/>
              <a:gd name="connsiteX1" fmla="*/ 0 w 7445624"/>
              <a:gd name="connsiteY1" fmla="*/ 324000 h 324000"/>
              <a:gd name="connsiteX2" fmla="*/ 0 w 7445624"/>
              <a:gd name="connsiteY2" fmla="*/ 0 h 324000"/>
              <a:gd name="connsiteX0" fmla="*/ 0 w 7445624"/>
              <a:gd name="connsiteY0" fmla="*/ 60750 h 324000"/>
              <a:gd name="connsiteX1" fmla="*/ 1856 w 7445624"/>
              <a:gd name="connsiteY1" fmla="*/ 78751 h 324000"/>
            </a:gdLst>
            <a:ahLst/>
            <a:cxnLst>
              <a:cxn ang="0">
                <a:pos x="connsiteX0" y="connsiteY0"/>
              </a:cxn>
              <a:cxn ang="0">
                <a:pos x="connsiteX1" y="connsiteY1"/>
              </a:cxn>
            </a:cxnLst>
            <a:rect l="l" t="t" r="r" b="b"/>
            <a:pathLst>
              <a:path w="7445624" h="324000" stroke="0" extrusionOk="0">
                <a:moveTo>
                  <a:pt x="572719" y="0"/>
                </a:moveTo>
                <a:lnTo>
                  <a:pt x="7445624" y="0"/>
                </a:lnTo>
                <a:lnTo>
                  <a:pt x="7445624" y="324000"/>
                </a:lnTo>
                <a:lnTo>
                  <a:pt x="572719" y="324000"/>
                </a:lnTo>
                <a:lnTo>
                  <a:pt x="572719" y="0"/>
                </a:lnTo>
                <a:close/>
              </a:path>
              <a:path w="7445624" h="324000" fill="none" extrusionOk="0">
                <a:moveTo>
                  <a:pt x="0" y="0"/>
                </a:moveTo>
                <a:lnTo>
                  <a:pt x="0" y="324000"/>
                </a:lnTo>
                <a:lnTo>
                  <a:pt x="0" y="0"/>
                </a:lnTo>
                <a:close/>
              </a:path>
              <a:path w="7445624" h="324000" fill="none" extrusionOk="0">
                <a:moveTo>
                  <a:pt x="0" y="60750"/>
                </a:moveTo>
                <a:lnTo>
                  <a:pt x="1856" y="78751"/>
                </a:lnTo>
              </a:path>
            </a:pathLst>
          </a:custGeom>
        </p:spPr>
        <p:txBody>
          <a:bodyPr/>
          <a:lstStyle/>
          <a:p>
            <a:endParaRPr lang="tr-FR"/>
          </a:p>
        </p:txBody>
      </p:sp>
      <p:sp>
        <p:nvSpPr>
          <p:cNvPr id="4" name="Espace réservé du numéro de diapositive 3"/>
          <p:cNvSpPr>
            <a:spLocks noGrp="1"/>
          </p:cNvSpPr>
          <p:nvPr>
            <p:ph type="sldNum" sz="quarter" idx="11"/>
          </p:nvPr>
        </p:nvSpPr>
        <p:spPr/>
        <p:txBody>
          <a:bodyPr/>
          <a:lstStyle/>
          <a:p>
            <a:fld id="{B8B32C79-265A-1944-BEC7-F6172F740B1E}" type="slidenum">
              <a:rPr lang="tr-FR" smtClean="0"/>
              <a:t>‹#›</a:t>
            </a:fld>
            <a:endParaRPr lang="tr-FR"/>
          </a:p>
        </p:txBody>
      </p:sp>
    </p:spTree>
    <p:extLst>
      <p:ext uri="{BB962C8B-B14F-4D97-AF65-F5344CB8AC3E}">
        <p14:creationId xmlns:p14="http://schemas.microsoft.com/office/powerpoint/2010/main" val="2017367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1BC244ED-F270-4734-A029-E5331FA7D3C0}"/>
              </a:ext>
            </a:extLst>
          </p:cNvPr>
          <p:cNvSpPr>
            <a:spLocks noGrp="1"/>
          </p:cNvSpPr>
          <p:nvPr>
            <p:ph type="ctrTitle"/>
          </p:nvPr>
        </p:nvSpPr>
        <p:spPr>
          <a:xfrm>
            <a:off x="781285" y="2353436"/>
            <a:ext cx="7766936" cy="1646302"/>
          </a:xfrm>
          <a:prstGeom prst="rect">
            <a:avLst/>
          </a:prstGeom>
        </p:spPr>
        <p:txBody>
          <a:bodyPr anchor="b">
            <a:noAutofit/>
          </a:bodyPr>
          <a:lstStyle>
            <a:lvl1pPr algn="l">
              <a:defRPr sz="4400">
                <a:solidFill>
                  <a:srgbClr val="2791FA"/>
                </a:solidFill>
                <a:latin typeface="Nexa Bold" panose="02000000000000000000" pitchFamily="50" charset="0"/>
              </a:defRPr>
            </a:lvl1pPr>
          </a:lstStyle>
          <a:p>
            <a:r>
              <a:rPr lang="en-US"/>
              <a:t>Click to edit Master title style</a:t>
            </a:r>
          </a:p>
        </p:txBody>
      </p:sp>
    </p:spTree>
    <p:extLst>
      <p:ext uri="{BB962C8B-B14F-4D97-AF65-F5344CB8AC3E}">
        <p14:creationId xmlns:p14="http://schemas.microsoft.com/office/powerpoint/2010/main" val="777083530"/>
      </p:ext>
    </p:extLst>
  </p:cSld>
  <p:clrMapOvr>
    <a:masterClrMapping/>
  </p:clrMapOvr>
  <p:transition spd="slow">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3" name="Isosceles Triangle 22"/>
            <p:cNvSpPr/>
            <p:nvPr/>
          </p:nvSpPr>
          <p:spPr>
            <a:xfrm>
              <a:off x="8932333" y="3048000"/>
              <a:ext cx="3259667" cy="3810000"/>
            </a:xfrm>
            <a:prstGeom prst="triangle">
              <a:avLst>
                <a:gd name="adj" fmla="val 100000"/>
              </a:avLst>
            </a:prstGeom>
            <a:solidFill>
              <a:srgbClr val="00B0F0">
                <a:alpha val="66000"/>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rgbClr val="00B0F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56B9E">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rgbClr val="004D9D">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rgbClr val="004D9D">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le 1"/>
          <p:cNvSpPr>
            <a:spLocks noGrp="1"/>
          </p:cNvSpPr>
          <p:nvPr>
            <p:ph type="ctrTitle"/>
          </p:nvPr>
        </p:nvSpPr>
        <p:spPr>
          <a:xfrm>
            <a:off x="1469605" y="1486664"/>
            <a:ext cx="7766936" cy="1646302"/>
          </a:xfrm>
          <a:prstGeom prst="rect">
            <a:avLst/>
          </a:prstGeom>
        </p:spPr>
        <p:txBody>
          <a:bodyPr anchor="b">
            <a:noAutofit/>
          </a:bodyPr>
          <a:lstStyle>
            <a:lvl1pPr algn="r">
              <a:defRPr sz="4800">
                <a:solidFill>
                  <a:srgbClr val="2791FA"/>
                </a:solidFill>
                <a:latin typeface="Nexa Bold" panose="02000000000000000000" pitchFamily="50" charset="0"/>
              </a:defRPr>
            </a:lvl1pPr>
          </a:lstStyle>
          <a:p>
            <a:r>
              <a:rPr lang="en-US"/>
              <a:t>Click to edit Master title style</a:t>
            </a:r>
          </a:p>
        </p:txBody>
      </p:sp>
      <p:sp>
        <p:nvSpPr>
          <p:cNvPr id="3" name="Subtitle 2"/>
          <p:cNvSpPr>
            <a:spLocks noGrp="1"/>
          </p:cNvSpPr>
          <p:nvPr>
            <p:ph type="subTitle" idx="1"/>
          </p:nvPr>
        </p:nvSpPr>
        <p:spPr>
          <a:xfrm>
            <a:off x="1469605" y="3132963"/>
            <a:ext cx="7766936" cy="1096899"/>
          </a:xfrm>
          <a:prstGeom prst="rect">
            <a:avLst/>
          </a:prstGeom>
        </p:spPr>
        <p:txBody>
          <a:bodyPr anchor="t"/>
          <a:lstStyle>
            <a:lvl1pPr marL="0" indent="0" algn="r">
              <a:buNone/>
              <a:defRPr>
                <a:solidFill>
                  <a:schemeClr val="tx1">
                    <a:lumMod val="50000"/>
                    <a:lumOff val="50000"/>
                  </a:schemeClr>
                </a:solidFill>
                <a:latin typeface="Nexa Bold" panose="020000000000000000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0" name="Image 9" descr="Une image contenant clipart&#10;&#10;Description générée avec un niveau de confiance élevé">
            <a:extLst>
              <a:ext uri="{FF2B5EF4-FFF2-40B4-BE49-F238E27FC236}">
                <a16:creationId xmlns:a16="http://schemas.microsoft.com/office/drawing/2014/main" id="{CE0C7A70-66EA-4605-8522-ED6FECEA31C3}"/>
              </a:ext>
            </a:extLst>
          </p:cNvPr>
          <p:cNvPicPr>
            <a:picLocks noChangeAspect="1"/>
          </p:cNvPicPr>
          <p:nvPr/>
        </p:nvPicPr>
        <p:blipFill>
          <a:blip r:embed="rId2"/>
          <a:stretch>
            <a:fillRect/>
          </a:stretch>
        </p:blipFill>
        <p:spPr>
          <a:xfrm>
            <a:off x="253638" y="6255521"/>
            <a:ext cx="1124216" cy="401506"/>
          </a:xfrm>
          <a:prstGeom prst="rect">
            <a:avLst/>
          </a:prstGeom>
        </p:spPr>
      </p:pic>
      <p:pic>
        <p:nvPicPr>
          <p:cNvPr id="18" name="Image 17">
            <a:extLst>
              <a:ext uri="{FF2B5EF4-FFF2-40B4-BE49-F238E27FC236}">
                <a16:creationId xmlns:a16="http://schemas.microsoft.com/office/drawing/2014/main" id="{FF8F85B7-2A9A-4486-B412-8A5C4682667A}"/>
              </a:ext>
            </a:extLst>
          </p:cNvPr>
          <p:cNvPicPr>
            <a:picLocks noChangeAspect="1"/>
          </p:cNvPicPr>
          <p:nvPr/>
        </p:nvPicPr>
        <p:blipFill>
          <a:blip r:embed="rId3"/>
          <a:stretch>
            <a:fillRect/>
          </a:stretch>
        </p:blipFill>
        <p:spPr>
          <a:xfrm>
            <a:off x="253903" y="5002770"/>
            <a:ext cx="1219394" cy="1252751"/>
          </a:xfrm>
          <a:prstGeom prst="rect">
            <a:avLst/>
          </a:prstGeom>
        </p:spPr>
      </p:pic>
    </p:spTree>
    <p:extLst>
      <p:ext uri="{BB962C8B-B14F-4D97-AF65-F5344CB8AC3E}">
        <p14:creationId xmlns:p14="http://schemas.microsoft.com/office/powerpoint/2010/main" val="4129504731"/>
      </p:ext>
    </p:extLst>
  </p:cSld>
  <p:clrMapOvr>
    <a:masterClrMapping/>
  </p:clrMapOvr>
  <p:transition spd="slow">
    <p:wip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3" name="Content Placeholder 2"/>
          <p:cNvSpPr>
            <a:spLocks noGrp="1"/>
          </p:cNvSpPr>
          <p:nvPr>
            <p:ph idx="1"/>
          </p:nvPr>
        </p:nvSpPr>
        <p:spPr>
          <a:xfrm>
            <a:off x="1042586" y="2160589"/>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8">
            <a:extLst>
              <a:ext uri="{FF2B5EF4-FFF2-40B4-BE49-F238E27FC236}">
                <a16:creationId xmlns:a16="http://schemas.microsoft.com/office/drawing/2014/main" id="{386A5D0D-DD1D-4134-BB46-90675867C243}"/>
              </a:ext>
            </a:extLst>
          </p:cNvPr>
          <p:cNvSpPr/>
          <p:nvPr/>
        </p:nvSpPr>
        <p:spPr>
          <a:xfrm rot="10800000">
            <a:off x="-1572" y="-1"/>
            <a:ext cx="1044157" cy="6857999"/>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0CBD0CF6-D24E-4F9D-AF3D-BDBC58CACD02}"/>
              </a:ext>
            </a:extLst>
          </p:cNvPr>
          <p:cNvSpPr/>
          <p:nvPr/>
        </p:nvSpPr>
        <p:spPr>
          <a:xfrm>
            <a:off x="6533805" y="6551225"/>
            <a:ext cx="2203796" cy="230832"/>
          </a:xfrm>
          <a:prstGeom prst="rect">
            <a:avLst/>
          </a:prstGeom>
        </p:spPr>
        <p:txBody>
          <a:bodyPr wrap="square">
            <a:spAutoFit/>
          </a:bodyPr>
          <a:lstStyle/>
          <a:p>
            <a:pPr algn="l"/>
            <a:r>
              <a:rPr lang="fr-FR" sz="900" i="1">
                <a:solidFill>
                  <a:srgbClr val="404040"/>
                </a:solidFill>
              </a:rPr>
              <a:t>Présentation Pôle Prévention SDF/SLI</a:t>
            </a:r>
          </a:p>
        </p:txBody>
      </p:sp>
      <p:pic>
        <p:nvPicPr>
          <p:cNvPr id="11" name="Image 10">
            <a:extLst>
              <a:ext uri="{FF2B5EF4-FFF2-40B4-BE49-F238E27FC236}">
                <a16:creationId xmlns:a16="http://schemas.microsoft.com/office/drawing/2014/main" id="{ABE5726E-0913-4A1B-93FF-E64841831723}"/>
              </a:ext>
            </a:extLst>
          </p:cNvPr>
          <p:cNvPicPr>
            <a:picLocks noChangeAspect="1"/>
          </p:cNvPicPr>
          <p:nvPr/>
        </p:nvPicPr>
        <p:blipFill rotWithShape="1">
          <a:blip r:embed="rId2"/>
          <a:srcRect l="1567" t="23704" r="3659"/>
          <a:stretch/>
        </p:blipFill>
        <p:spPr>
          <a:xfrm>
            <a:off x="9799782" y="1625603"/>
            <a:ext cx="2392218" cy="5232397"/>
          </a:xfrm>
          <a:prstGeom prst="rect">
            <a:avLst/>
          </a:prstGeom>
        </p:spPr>
      </p:pic>
      <p:pic>
        <p:nvPicPr>
          <p:cNvPr id="9" name="Image 8">
            <a:extLst>
              <a:ext uri="{FF2B5EF4-FFF2-40B4-BE49-F238E27FC236}">
                <a16:creationId xmlns:a16="http://schemas.microsoft.com/office/drawing/2014/main" id="{9A2F565A-9674-413A-B0E6-77E2A6150D66}"/>
              </a:ext>
            </a:extLst>
          </p:cNvPr>
          <p:cNvPicPr>
            <a:picLocks noChangeAspect="1"/>
          </p:cNvPicPr>
          <p:nvPr/>
        </p:nvPicPr>
        <p:blipFill>
          <a:blip r:embed="rId3"/>
          <a:stretch>
            <a:fillRect/>
          </a:stretch>
        </p:blipFill>
        <p:spPr>
          <a:xfrm>
            <a:off x="9919525" y="609600"/>
            <a:ext cx="2152731" cy="579582"/>
          </a:xfrm>
          <a:prstGeom prst="rect">
            <a:avLst/>
          </a:prstGeom>
        </p:spPr>
      </p:pic>
      <p:sp>
        <p:nvSpPr>
          <p:cNvPr id="10" name="Slide Number Placeholder 5">
            <a:extLst>
              <a:ext uri="{FF2B5EF4-FFF2-40B4-BE49-F238E27FC236}">
                <a16:creationId xmlns:a16="http://schemas.microsoft.com/office/drawing/2014/main" id="{CDA5C658-7AA8-417E-8B37-3638138D45CA}"/>
              </a:ext>
            </a:extLst>
          </p:cNvPr>
          <p:cNvSpPr txBox="1">
            <a:spLocks/>
          </p:cNvSpPr>
          <p:nvPr/>
        </p:nvSpPr>
        <p:spPr>
          <a:xfrm>
            <a:off x="8395931" y="6563105"/>
            <a:ext cx="683339" cy="23083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84848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a:t>
            </a:r>
            <a:fld id="{D57F1E4F-1CFF-5643-939E-217C01CDF565}" type="slidenum">
              <a:rPr lang="en-US" smtClean="0"/>
              <a:pPr/>
              <a:t>‹#›</a:t>
            </a:fld>
            <a:endParaRPr lang="en-US"/>
          </a:p>
        </p:txBody>
      </p:sp>
    </p:spTree>
    <p:extLst>
      <p:ext uri="{BB962C8B-B14F-4D97-AF65-F5344CB8AC3E}">
        <p14:creationId xmlns:p14="http://schemas.microsoft.com/office/powerpoint/2010/main" val="3786576995"/>
      </p:ext>
    </p:extLst>
  </p:cSld>
  <p:clrMapOvr>
    <a:masterClrMapping/>
  </p:clrMapOvr>
  <p:transition spd="slow">
    <p:wip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6" name="Rectangle 28">
            <a:extLst>
              <a:ext uri="{FF2B5EF4-FFF2-40B4-BE49-F238E27FC236}">
                <a16:creationId xmlns:a16="http://schemas.microsoft.com/office/drawing/2014/main" id="{386A5D0D-DD1D-4134-BB46-90675867C243}"/>
              </a:ext>
            </a:extLst>
          </p:cNvPr>
          <p:cNvSpPr/>
          <p:nvPr/>
        </p:nvSpPr>
        <p:spPr>
          <a:xfrm rot="10800000">
            <a:off x="0" y="0"/>
            <a:ext cx="1044157" cy="6857999"/>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0CBD0CF6-D24E-4F9D-AF3D-BDBC58CACD02}"/>
              </a:ext>
            </a:extLst>
          </p:cNvPr>
          <p:cNvSpPr/>
          <p:nvPr/>
        </p:nvSpPr>
        <p:spPr>
          <a:xfrm>
            <a:off x="7572326" y="6551225"/>
            <a:ext cx="1895071" cy="230832"/>
          </a:xfrm>
          <a:prstGeom prst="rect">
            <a:avLst/>
          </a:prstGeom>
        </p:spPr>
        <p:txBody>
          <a:bodyPr wrap="none">
            <a:spAutoFit/>
          </a:bodyPr>
          <a:lstStyle/>
          <a:p>
            <a:pPr algn="l"/>
            <a:r>
              <a:rPr lang="fr-FR" sz="900" i="1" dirty="0">
                <a:solidFill>
                  <a:srgbClr val="404040"/>
                </a:solidFill>
              </a:rPr>
              <a:t>Présentation SERES Technologies</a:t>
            </a:r>
          </a:p>
        </p:txBody>
      </p:sp>
      <p:sp>
        <p:nvSpPr>
          <p:cNvPr id="8" name="Slide Number Placeholder 5">
            <a:extLst>
              <a:ext uri="{FF2B5EF4-FFF2-40B4-BE49-F238E27FC236}">
                <a16:creationId xmlns:a16="http://schemas.microsoft.com/office/drawing/2014/main" id="{8E15289F-6565-4E2C-BF24-7517B9463F70}"/>
              </a:ext>
            </a:extLst>
          </p:cNvPr>
          <p:cNvSpPr>
            <a:spLocks noGrp="1"/>
          </p:cNvSpPr>
          <p:nvPr>
            <p:ph type="sldNum" sz="quarter" idx="12"/>
          </p:nvPr>
        </p:nvSpPr>
        <p:spPr>
          <a:xfrm>
            <a:off x="359247" y="6551225"/>
            <a:ext cx="683339" cy="230832"/>
          </a:xfrm>
          <a:prstGeom prst="rect">
            <a:avLst/>
          </a:prstGeom>
        </p:spPr>
        <p:txBody>
          <a:bodyPr/>
          <a:lstStyle>
            <a:lvl1pPr>
              <a:defRPr>
                <a:solidFill>
                  <a:srgbClr val="848484"/>
                </a:solidFill>
              </a:defRPr>
            </a:lvl1pPr>
          </a:lstStyle>
          <a:p>
            <a:fld id="{A0289F9E-9962-4B7B-BA18-A15907CCC6BF}" type="slidenum">
              <a:rPr lang="en-US" smtClean="0"/>
              <a:pPr/>
              <a:t>‹#›</a:t>
            </a:fld>
            <a:endParaRPr lang="en-US" dirty="0"/>
          </a:p>
        </p:txBody>
      </p:sp>
      <p:sp>
        <p:nvSpPr>
          <p:cNvPr id="9" name="Content Placeholder 2">
            <a:extLst>
              <a:ext uri="{FF2B5EF4-FFF2-40B4-BE49-F238E27FC236}">
                <a16:creationId xmlns:a16="http://schemas.microsoft.com/office/drawing/2014/main" id="{33008192-846D-47FC-8FBE-721D500088C6}"/>
              </a:ext>
            </a:extLst>
          </p:cNvPr>
          <p:cNvSpPr>
            <a:spLocks noGrp="1"/>
          </p:cNvSpPr>
          <p:nvPr>
            <p:ph idx="1"/>
          </p:nvPr>
        </p:nvSpPr>
        <p:spPr>
          <a:xfrm>
            <a:off x="1042586" y="2160589"/>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Image 10">
            <a:extLst>
              <a:ext uri="{FF2B5EF4-FFF2-40B4-BE49-F238E27FC236}">
                <a16:creationId xmlns:a16="http://schemas.microsoft.com/office/drawing/2014/main" id="{A540C41F-9922-4D65-9917-D4C68B5E587E}"/>
              </a:ext>
            </a:extLst>
          </p:cNvPr>
          <p:cNvPicPr>
            <a:picLocks noChangeAspect="1"/>
          </p:cNvPicPr>
          <p:nvPr/>
        </p:nvPicPr>
        <p:blipFill>
          <a:blip r:embed="rId2"/>
          <a:stretch>
            <a:fillRect/>
          </a:stretch>
        </p:blipFill>
        <p:spPr>
          <a:xfrm>
            <a:off x="9910288" y="6202475"/>
            <a:ext cx="2152731" cy="579582"/>
          </a:xfrm>
          <a:prstGeom prst="rect">
            <a:avLst/>
          </a:prstGeom>
        </p:spPr>
      </p:pic>
    </p:spTree>
    <p:extLst>
      <p:ext uri="{BB962C8B-B14F-4D97-AF65-F5344CB8AC3E}">
        <p14:creationId xmlns:p14="http://schemas.microsoft.com/office/powerpoint/2010/main" val="2564882413"/>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6" name="Rectangle 28">
            <a:extLst>
              <a:ext uri="{FF2B5EF4-FFF2-40B4-BE49-F238E27FC236}">
                <a16:creationId xmlns:a16="http://schemas.microsoft.com/office/drawing/2014/main" id="{386A5D0D-DD1D-4134-BB46-90675867C243}"/>
              </a:ext>
            </a:extLst>
          </p:cNvPr>
          <p:cNvSpPr/>
          <p:nvPr/>
        </p:nvSpPr>
        <p:spPr>
          <a:xfrm rot="10800000">
            <a:off x="-1572" y="-1"/>
            <a:ext cx="1044157" cy="6857999"/>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D4D27382-EEC2-4CC4-952B-9348D3A161B9}"/>
              </a:ext>
            </a:extLst>
          </p:cNvPr>
          <p:cNvSpPr/>
          <p:nvPr/>
        </p:nvSpPr>
        <p:spPr>
          <a:xfrm>
            <a:off x="7572326" y="6551225"/>
            <a:ext cx="2087431" cy="230832"/>
          </a:xfrm>
          <a:prstGeom prst="rect">
            <a:avLst/>
          </a:prstGeom>
        </p:spPr>
        <p:txBody>
          <a:bodyPr wrap="none">
            <a:spAutoFit/>
          </a:bodyPr>
          <a:lstStyle/>
          <a:p>
            <a:pPr algn="l"/>
            <a:r>
              <a:rPr lang="fr-FR" sz="900" i="1">
                <a:solidFill>
                  <a:srgbClr val="404040"/>
                </a:solidFill>
              </a:rPr>
              <a:t>Présentation Pôle Ergonomie et FOH</a:t>
            </a:r>
          </a:p>
        </p:txBody>
      </p:sp>
      <p:sp>
        <p:nvSpPr>
          <p:cNvPr id="10" name="Content Placeholder 2">
            <a:extLst>
              <a:ext uri="{FF2B5EF4-FFF2-40B4-BE49-F238E27FC236}">
                <a16:creationId xmlns:a16="http://schemas.microsoft.com/office/drawing/2014/main" id="{081CD781-280B-4203-BBE3-17DDD16BFF45}"/>
              </a:ext>
            </a:extLst>
          </p:cNvPr>
          <p:cNvSpPr>
            <a:spLocks noGrp="1"/>
          </p:cNvSpPr>
          <p:nvPr>
            <p:ph idx="13"/>
          </p:nvPr>
        </p:nvSpPr>
        <p:spPr>
          <a:xfrm>
            <a:off x="1042585" y="2213236"/>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Image 11">
            <a:extLst>
              <a:ext uri="{FF2B5EF4-FFF2-40B4-BE49-F238E27FC236}">
                <a16:creationId xmlns:a16="http://schemas.microsoft.com/office/drawing/2014/main" id="{871150AB-EC95-43B6-B071-7F5E92404736}"/>
              </a:ext>
            </a:extLst>
          </p:cNvPr>
          <p:cNvPicPr>
            <a:picLocks noChangeAspect="1"/>
          </p:cNvPicPr>
          <p:nvPr/>
        </p:nvPicPr>
        <p:blipFill rotWithShape="1">
          <a:blip r:embed="rId2"/>
          <a:srcRect l="1567" t="23704" r="3659"/>
          <a:stretch/>
        </p:blipFill>
        <p:spPr>
          <a:xfrm>
            <a:off x="9799782" y="1625603"/>
            <a:ext cx="2392218" cy="5232397"/>
          </a:xfrm>
          <a:prstGeom prst="rect">
            <a:avLst/>
          </a:prstGeom>
        </p:spPr>
      </p:pic>
      <p:pic>
        <p:nvPicPr>
          <p:cNvPr id="13" name="Image 12">
            <a:extLst>
              <a:ext uri="{FF2B5EF4-FFF2-40B4-BE49-F238E27FC236}">
                <a16:creationId xmlns:a16="http://schemas.microsoft.com/office/drawing/2014/main" id="{FF97C04E-CA17-46DD-997C-1B2B5DC91B26}"/>
              </a:ext>
            </a:extLst>
          </p:cNvPr>
          <p:cNvPicPr>
            <a:picLocks noChangeAspect="1"/>
          </p:cNvPicPr>
          <p:nvPr/>
        </p:nvPicPr>
        <p:blipFill>
          <a:blip r:embed="rId3"/>
          <a:stretch>
            <a:fillRect/>
          </a:stretch>
        </p:blipFill>
        <p:spPr>
          <a:xfrm>
            <a:off x="9919525" y="609600"/>
            <a:ext cx="2152731" cy="579582"/>
          </a:xfrm>
          <a:prstGeom prst="rect">
            <a:avLst/>
          </a:prstGeom>
        </p:spPr>
      </p:pic>
    </p:spTree>
    <p:extLst>
      <p:ext uri="{BB962C8B-B14F-4D97-AF65-F5344CB8AC3E}">
        <p14:creationId xmlns:p14="http://schemas.microsoft.com/office/powerpoint/2010/main" val="194055203"/>
      </p:ext>
    </p:extLst>
  </p:cSld>
  <p:clrMapOvr>
    <a:masterClrMapping/>
  </p:clrMapOvr>
  <p:transition spd="slow">
    <p:wip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6" name="Rectangle 28">
            <a:extLst>
              <a:ext uri="{FF2B5EF4-FFF2-40B4-BE49-F238E27FC236}">
                <a16:creationId xmlns:a16="http://schemas.microsoft.com/office/drawing/2014/main" id="{386A5D0D-DD1D-4134-BB46-90675867C243}"/>
              </a:ext>
            </a:extLst>
          </p:cNvPr>
          <p:cNvSpPr/>
          <p:nvPr/>
        </p:nvSpPr>
        <p:spPr>
          <a:xfrm rot="10800000">
            <a:off x="0" y="0"/>
            <a:ext cx="1044157" cy="6857999"/>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0CBD0CF6-D24E-4F9D-AF3D-BDBC58CACD02}"/>
              </a:ext>
            </a:extLst>
          </p:cNvPr>
          <p:cNvSpPr/>
          <p:nvPr/>
        </p:nvSpPr>
        <p:spPr>
          <a:xfrm>
            <a:off x="7572326" y="6551225"/>
            <a:ext cx="1895071" cy="230832"/>
          </a:xfrm>
          <a:prstGeom prst="rect">
            <a:avLst/>
          </a:prstGeom>
        </p:spPr>
        <p:txBody>
          <a:bodyPr wrap="none">
            <a:spAutoFit/>
          </a:bodyPr>
          <a:lstStyle/>
          <a:p>
            <a:pPr algn="l"/>
            <a:r>
              <a:rPr lang="fr-FR" sz="900" i="1" dirty="0">
                <a:solidFill>
                  <a:srgbClr val="404040"/>
                </a:solidFill>
              </a:rPr>
              <a:t>Présentation SERES Technologies</a:t>
            </a:r>
          </a:p>
        </p:txBody>
      </p:sp>
      <p:sp>
        <p:nvSpPr>
          <p:cNvPr id="8" name="Slide Number Placeholder 5">
            <a:extLst>
              <a:ext uri="{FF2B5EF4-FFF2-40B4-BE49-F238E27FC236}">
                <a16:creationId xmlns:a16="http://schemas.microsoft.com/office/drawing/2014/main" id="{8E15289F-6565-4E2C-BF24-7517B9463F70}"/>
              </a:ext>
            </a:extLst>
          </p:cNvPr>
          <p:cNvSpPr>
            <a:spLocks noGrp="1"/>
          </p:cNvSpPr>
          <p:nvPr>
            <p:ph type="sldNum" sz="quarter" idx="12"/>
          </p:nvPr>
        </p:nvSpPr>
        <p:spPr>
          <a:xfrm>
            <a:off x="359247" y="6551225"/>
            <a:ext cx="683339" cy="230832"/>
          </a:xfrm>
          <a:prstGeom prst="rect">
            <a:avLst/>
          </a:prstGeom>
        </p:spPr>
        <p:txBody>
          <a:bodyPr/>
          <a:lstStyle>
            <a:lvl1pPr>
              <a:defRPr>
                <a:solidFill>
                  <a:srgbClr val="848484"/>
                </a:solidFill>
              </a:defRPr>
            </a:lvl1pPr>
          </a:lstStyle>
          <a:p>
            <a:fld id="{D57F1E4F-1CFF-5643-939E-217C01CDF565}" type="slidenum">
              <a:rPr lang="en-US" smtClean="0"/>
              <a:pPr/>
              <a:t>‹#›</a:t>
            </a:fld>
            <a:endParaRPr lang="en-US"/>
          </a:p>
        </p:txBody>
      </p:sp>
      <p:sp>
        <p:nvSpPr>
          <p:cNvPr id="9" name="Content Placeholder 2">
            <a:extLst>
              <a:ext uri="{FF2B5EF4-FFF2-40B4-BE49-F238E27FC236}">
                <a16:creationId xmlns:a16="http://schemas.microsoft.com/office/drawing/2014/main" id="{33008192-846D-47FC-8FBE-721D500088C6}"/>
              </a:ext>
            </a:extLst>
          </p:cNvPr>
          <p:cNvSpPr>
            <a:spLocks noGrp="1"/>
          </p:cNvSpPr>
          <p:nvPr>
            <p:ph idx="1"/>
          </p:nvPr>
        </p:nvSpPr>
        <p:spPr>
          <a:xfrm>
            <a:off x="1042586" y="2160589"/>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Image 10">
            <a:extLst>
              <a:ext uri="{FF2B5EF4-FFF2-40B4-BE49-F238E27FC236}">
                <a16:creationId xmlns:a16="http://schemas.microsoft.com/office/drawing/2014/main" id="{A540C41F-9922-4D65-9917-D4C68B5E587E}"/>
              </a:ext>
            </a:extLst>
          </p:cNvPr>
          <p:cNvPicPr>
            <a:picLocks noChangeAspect="1"/>
          </p:cNvPicPr>
          <p:nvPr/>
        </p:nvPicPr>
        <p:blipFill>
          <a:blip r:embed="rId2"/>
          <a:stretch>
            <a:fillRect/>
          </a:stretch>
        </p:blipFill>
        <p:spPr>
          <a:xfrm>
            <a:off x="9910288" y="6202475"/>
            <a:ext cx="2152731" cy="579582"/>
          </a:xfrm>
          <a:prstGeom prst="rect">
            <a:avLst/>
          </a:prstGeom>
        </p:spPr>
      </p:pic>
    </p:spTree>
    <p:extLst>
      <p:ext uri="{BB962C8B-B14F-4D97-AF65-F5344CB8AC3E}">
        <p14:creationId xmlns:p14="http://schemas.microsoft.com/office/powerpoint/2010/main" val="3975062075"/>
      </p:ext>
    </p:extLst>
  </p:cSld>
  <p:clrMapOvr>
    <a:masterClrMapping/>
  </p:clrMapOvr>
  <p:transition spd="slow">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grpSp>
        <p:nvGrpSpPr>
          <p:cNvPr id="4" name="Group 15">
            <a:extLst>
              <a:ext uri="{FF2B5EF4-FFF2-40B4-BE49-F238E27FC236}">
                <a16:creationId xmlns:a16="http://schemas.microsoft.com/office/drawing/2014/main" id="{58B2FB4C-A37B-423D-83B8-5B5E6F25DDF9}"/>
              </a:ext>
            </a:extLst>
          </p:cNvPr>
          <p:cNvGrpSpPr/>
          <p:nvPr/>
        </p:nvGrpSpPr>
        <p:grpSpPr>
          <a:xfrm>
            <a:off x="7425267" y="-8467"/>
            <a:ext cx="4766733" cy="6866467"/>
            <a:chOff x="7425267" y="-8467"/>
            <a:chExt cx="4766733" cy="6866467"/>
          </a:xfrm>
        </p:grpSpPr>
        <p:cxnSp>
          <p:nvCxnSpPr>
            <p:cNvPr id="6" name="Straight Connector 18">
              <a:extLst>
                <a:ext uri="{FF2B5EF4-FFF2-40B4-BE49-F238E27FC236}">
                  <a16:creationId xmlns:a16="http://schemas.microsoft.com/office/drawing/2014/main" id="{D92540C1-D702-4C99-8BC5-83D33A8151E3}"/>
                </a:ext>
              </a:extLst>
            </p:cNvPr>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19">
              <a:extLst>
                <a:ext uri="{FF2B5EF4-FFF2-40B4-BE49-F238E27FC236}">
                  <a16:creationId xmlns:a16="http://schemas.microsoft.com/office/drawing/2014/main" id="{565B76DB-D16C-4179-B286-65D5A195ACC6}"/>
                </a:ext>
              </a:extLst>
            </p:cNvPr>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545D230A-0299-4400-8D6E-152D046991F4}"/>
                </a:ext>
              </a:extLst>
            </p:cNvPr>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 name="Rectangle 25">
              <a:extLst>
                <a:ext uri="{FF2B5EF4-FFF2-40B4-BE49-F238E27FC236}">
                  <a16:creationId xmlns:a16="http://schemas.microsoft.com/office/drawing/2014/main" id="{1B3CC616-8AF7-465F-AEAC-557EFD44A0FF}"/>
                </a:ext>
              </a:extLst>
            </p:cNvPr>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2" name="Isosceles Triangle 22">
              <a:extLst>
                <a:ext uri="{FF2B5EF4-FFF2-40B4-BE49-F238E27FC236}">
                  <a16:creationId xmlns:a16="http://schemas.microsoft.com/office/drawing/2014/main" id="{AC79D3C9-8C12-41BB-989E-C5F38DA097A3}"/>
                </a:ext>
              </a:extLst>
            </p:cNvPr>
            <p:cNvSpPr/>
            <p:nvPr/>
          </p:nvSpPr>
          <p:spPr>
            <a:xfrm>
              <a:off x="8932333" y="3048000"/>
              <a:ext cx="3259667" cy="3810000"/>
            </a:xfrm>
            <a:prstGeom prst="triangle">
              <a:avLst>
                <a:gd name="adj" fmla="val 100000"/>
              </a:avLst>
            </a:prstGeom>
            <a:solidFill>
              <a:srgbClr val="00B0F0">
                <a:alpha val="66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2722FD1B-3E9D-43F2-A894-90EDEE4FEBB4}"/>
                </a:ext>
              </a:extLst>
            </p:cNvPr>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rgbClr val="00B0F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4" name="Rectangle 28">
              <a:extLst>
                <a:ext uri="{FF2B5EF4-FFF2-40B4-BE49-F238E27FC236}">
                  <a16:creationId xmlns:a16="http://schemas.microsoft.com/office/drawing/2014/main" id="{04EA5870-19D3-4276-94F3-CCBCE3258923}"/>
                </a:ext>
              </a:extLst>
            </p:cNvPr>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56B9E">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5BFB2010-8B79-43A0-9FC7-5CE8C08927AB}"/>
                </a:ext>
              </a:extLst>
            </p:cNvPr>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rgbClr val="004D9D">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26">
              <a:extLst>
                <a:ext uri="{FF2B5EF4-FFF2-40B4-BE49-F238E27FC236}">
                  <a16:creationId xmlns:a16="http://schemas.microsoft.com/office/drawing/2014/main" id="{33E9AB6E-5856-4BCA-96E2-0139F7AF4E97}"/>
                </a:ext>
              </a:extLst>
            </p:cNvPr>
            <p:cNvSpPr/>
            <p:nvPr/>
          </p:nvSpPr>
          <p:spPr>
            <a:xfrm>
              <a:off x="10371666" y="3589867"/>
              <a:ext cx="1817159" cy="3268133"/>
            </a:xfrm>
            <a:prstGeom prst="triangle">
              <a:avLst>
                <a:gd name="adj" fmla="val 100000"/>
              </a:avLst>
            </a:prstGeom>
            <a:solidFill>
              <a:srgbClr val="004D9D">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17" name="Title 1">
            <a:extLst>
              <a:ext uri="{FF2B5EF4-FFF2-40B4-BE49-F238E27FC236}">
                <a16:creationId xmlns:a16="http://schemas.microsoft.com/office/drawing/2014/main" id="{1BC244ED-F270-4734-A029-E5331FA7D3C0}"/>
              </a:ext>
            </a:extLst>
          </p:cNvPr>
          <p:cNvSpPr>
            <a:spLocks noGrp="1"/>
          </p:cNvSpPr>
          <p:nvPr>
            <p:ph type="ctrTitle"/>
          </p:nvPr>
        </p:nvSpPr>
        <p:spPr>
          <a:xfrm>
            <a:off x="781285" y="2353436"/>
            <a:ext cx="7766936" cy="1646302"/>
          </a:xfrm>
          <a:prstGeom prst="rect">
            <a:avLst/>
          </a:prstGeom>
        </p:spPr>
        <p:txBody>
          <a:bodyPr anchor="b">
            <a:noAutofit/>
          </a:bodyPr>
          <a:lstStyle>
            <a:lvl1pPr algn="l">
              <a:defRPr sz="4400">
                <a:solidFill>
                  <a:srgbClr val="2791FA"/>
                </a:solidFill>
                <a:latin typeface="Nexa Bold" panose="02000000000000000000" pitchFamily="50" charset="0"/>
              </a:defRPr>
            </a:lvl1pPr>
          </a:lstStyle>
          <a:p>
            <a:r>
              <a:rPr lang="en-US"/>
              <a:t>Click to edit Master title style</a:t>
            </a:r>
          </a:p>
        </p:txBody>
      </p:sp>
      <p:pic>
        <p:nvPicPr>
          <p:cNvPr id="18" name="Image 17">
            <a:extLst>
              <a:ext uri="{FF2B5EF4-FFF2-40B4-BE49-F238E27FC236}">
                <a16:creationId xmlns:a16="http://schemas.microsoft.com/office/drawing/2014/main" id="{14EE24E9-2289-4C6A-8420-C60A36827B04}"/>
              </a:ext>
            </a:extLst>
          </p:cNvPr>
          <p:cNvPicPr>
            <a:picLocks noChangeAspect="1"/>
          </p:cNvPicPr>
          <p:nvPr/>
        </p:nvPicPr>
        <p:blipFill>
          <a:blip r:embed="rId2"/>
          <a:stretch>
            <a:fillRect/>
          </a:stretch>
        </p:blipFill>
        <p:spPr>
          <a:xfrm>
            <a:off x="141796" y="6145136"/>
            <a:ext cx="2152731" cy="579582"/>
          </a:xfrm>
          <a:prstGeom prst="rect">
            <a:avLst/>
          </a:prstGeom>
        </p:spPr>
      </p:pic>
      <p:sp>
        <p:nvSpPr>
          <p:cNvPr id="21" name="Freeform 14">
            <a:extLst>
              <a:ext uri="{FF2B5EF4-FFF2-40B4-BE49-F238E27FC236}">
                <a16:creationId xmlns:a16="http://schemas.microsoft.com/office/drawing/2014/main" id="{A7ED6B18-5E63-4F05-B526-3FB9EE05B779}"/>
              </a:ext>
            </a:extLst>
          </p:cNvPr>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2812232475"/>
      </p:ext>
    </p:extLst>
  </p:cSld>
  <p:clrMapOvr>
    <a:masterClrMapping/>
  </p:clrMapOvr>
  <p:transition spd="slow">
    <p:wip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45411929"/>
      </p:ext>
    </p:extLst>
  </p:cSld>
  <p:clrMapOvr>
    <a:masterClrMapping/>
  </p:clrMapOvr>
  <p:transition spd="slow">
    <p:wip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205133" y="6041362"/>
            <a:ext cx="911939" cy="365125"/>
          </a:xfrm>
          <a:prstGeom prst="rect">
            <a:avLst/>
          </a:prstGeom>
        </p:spPr>
        <p:txBody>
          <a:bodyPr/>
          <a:lstStyle/>
          <a:p>
            <a:endParaRPr lang="en-US"/>
          </a:p>
        </p:txBody>
      </p:sp>
      <p:sp>
        <p:nvSpPr>
          <p:cNvPr id="8" name="Footer Placeholder 7"/>
          <p:cNvSpPr>
            <a:spLocks noGrp="1"/>
          </p:cNvSpPr>
          <p:nvPr>
            <p:ph type="ftr" sz="quarter" idx="11"/>
          </p:nvPr>
        </p:nvSpPr>
        <p:spPr>
          <a:xfrm>
            <a:off x="677334" y="6041362"/>
            <a:ext cx="6297612"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07914966"/>
      </p:ext>
    </p:extLst>
  </p:cSld>
  <p:clrMapOvr>
    <a:masterClrMapping/>
  </p:clrMapOvr>
  <p:transition spd="slow">
    <p:wip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205133" y="6041362"/>
            <a:ext cx="911939" cy="365125"/>
          </a:xfrm>
          <a:prstGeom prst="rect">
            <a:avLst/>
          </a:prstGeom>
        </p:spPr>
        <p:txBody>
          <a:bodyPr/>
          <a:lstStyle/>
          <a:p>
            <a:endParaRPr lang="en-US"/>
          </a:p>
        </p:txBody>
      </p:sp>
      <p:sp>
        <p:nvSpPr>
          <p:cNvPr id="4" name="Footer Placeholder 3"/>
          <p:cNvSpPr>
            <a:spLocks noGrp="1"/>
          </p:cNvSpPr>
          <p:nvPr>
            <p:ph type="ftr" sz="quarter" idx="11"/>
          </p:nvPr>
        </p:nvSpPr>
        <p:spPr>
          <a:xfrm>
            <a:off x="677334" y="6041362"/>
            <a:ext cx="6297612"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582523090"/>
      </p:ext>
    </p:extLst>
  </p:cSld>
  <p:clrMapOvr>
    <a:masterClrMapping/>
  </p:clrMapOvr>
  <p:transition spd="slow">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05133" y="6041362"/>
            <a:ext cx="911939" cy="365125"/>
          </a:xfrm>
          <a:prstGeom prst="rect">
            <a:avLst/>
          </a:prstGeom>
        </p:spPr>
        <p:txBody>
          <a:bodyPr/>
          <a:lstStyle/>
          <a:p>
            <a:endParaRPr lang="en-US"/>
          </a:p>
        </p:txBody>
      </p:sp>
      <p:sp>
        <p:nvSpPr>
          <p:cNvPr id="3" name="Footer Placeholder 2"/>
          <p:cNvSpPr>
            <a:spLocks noGrp="1"/>
          </p:cNvSpPr>
          <p:nvPr>
            <p:ph type="ftr" sz="quarter" idx="11"/>
          </p:nvPr>
        </p:nvSpPr>
        <p:spPr>
          <a:xfrm>
            <a:off x="677334" y="6041362"/>
            <a:ext cx="6297612"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756724"/>
      </p:ext>
    </p:extLst>
  </p:cSld>
  <p:clrMapOvr>
    <a:masterClrMapping/>
  </p:clrMapOvr>
  <p:transition spd="slow">
    <p:wip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a:prstGeom prst="rect">
            <a:avLst/>
          </a:prstGeo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a:prstGeom prst="rect">
            <a:avLst/>
          </a:prstGeo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1650772541"/>
      </p:ext>
    </p:extLst>
  </p:cSld>
  <p:clrMapOvr>
    <a:masterClrMapping/>
  </p:clrMapOvr>
  <p:transition spd="slow">
    <p:wip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a:prstGeom prst="rect">
            <a:avLst/>
          </a:prstGeo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a:prstGeom prst="rect">
            <a:avLst/>
          </a:prstGeo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
        <p:nvSpPr>
          <p:cNvPr id="5" name="Date Placeholder 4"/>
          <p:cNvSpPr>
            <a:spLocks noGrp="1"/>
          </p:cNvSpPr>
          <p:nvPr>
            <p:ph type="dt" sz="half" idx="10"/>
          </p:nvPr>
        </p:nvSpPr>
        <p:spPr>
          <a:xfrm>
            <a:off x="7205133" y="6041362"/>
            <a:ext cx="911939" cy="365125"/>
          </a:xfrm>
          <a:prstGeom prst="rect">
            <a:avLst/>
          </a:prstGeom>
        </p:spPr>
        <p:txBody>
          <a:bodyPr/>
          <a:lstStyle/>
          <a:p>
            <a:endParaRPr lang="en-US"/>
          </a:p>
        </p:txBody>
      </p:sp>
    </p:spTree>
    <p:extLst>
      <p:ext uri="{BB962C8B-B14F-4D97-AF65-F5344CB8AC3E}">
        <p14:creationId xmlns:p14="http://schemas.microsoft.com/office/powerpoint/2010/main" val="3639482281"/>
      </p:ext>
    </p:extLst>
  </p:cSld>
  <p:clrMapOvr>
    <a:masterClrMapping/>
  </p:clrMapOvr>
  <p:transition spd="slow">
    <p:wip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a:prstGeom prst="rect">
            <a:avLst/>
          </a:prstGeo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a:prstGeom prst="rect">
            <a:avLst/>
          </a:prstGeo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28319532"/>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grpSp>
        <p:nvGrpSpPr>
          <p:cNvPr id="4" name="Group 15">
            <a:extLst>
              <a:ext uri="{FF2B5EF4-FFF2-40B4-BE49-F238E27FC236}">
                <a16:creationId xmlns:a16="http://schemas.microsoft.com/office/drawing/2014/main" id="{58B2FB4C-A37B-423D-83B8-5B5E6F25DDF9}"/>
              </a:ext>
            </a:extLst>
          </p:cNvPr>
          <p:cNvGrpSpPr/>
          <p:nvPr/>
        </p:nvGrpSpPr>
        <p:grpSpPr>
          <a:xfrm>
            <a:off x="7425267" y="-8467"/>
            <a:ext cx="4766733" cy="6866467"/>
            <a:chOff x="7425267" y="-8467"/>
            <a:chExt cx="4766733" cy="6866467"/>
          </a:xfrm>
        </p:grpSpPr>
        <p:cxnSp>
          <p:nvCxnSpPr>
            <p:cNvPr id="6" name="Straight Connector 18">
              <a:extLst>
                <a:ext uri="{FF2B5EF4-FFF2-40B4-BE49-F238E27FC236}">
                  <a16:creationId xmlns:a16="http://schemas.microsoft.com/office/drawing/2014/main" id="{D92540C1-D702-4C99-8BC5-83D33A8151E3}"/>
                </a:ext>
              </a:extLst>
            </p:cNvPr>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19">
              <a:extLst>
                <a:ext uri="{FF2B5EF4-FFF2-40B4-BE49-F238E27FC236}">
                  <a16:creationId xmlns:a16="http://schemas.microsoft.com/office/drawing/2014/main" id="{565B76DB-D16C-4179-B286-65D5A195ACC6}"/>
                </a:ext>
              </a:extLst>
            </p:cNvPr>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545D230A-0299-4400-8D6E-152D046991F4}"/>
                </a:ext>
              </a:extLst>
            </p:cNvPr>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 name="Rectangle 25">
              <a:extLst>
                <a:ext uri="{FF2B5EF4-FFF2-40B4-BE49-F238E27FC236}">
                  <a16:creationId xmlns:a16="http://schemas.microsoft.com/office/drawing/2014/main" id="{1B3CC616-8AF7-465F-AEAC-557EFD44A0FF}"/>
                </a:ext>
              </a:extLst>
            </p:cNvPr>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2" name="Isosceles Triangle 22">
              <a:extLst>
                <a:ext uri="{FF2B5EF4-FFF2-40B4-BE49-F238E27FC236}">
                  <a16:creationId xmlns:a16="http://schemas.microsoft.com/office/drawing/2014/main" id="{AC79D3C9-8C12-41BB-989E-C5F38DA097A3}"/>
                </a:ext>
              </a:extLst>
            </p:cNvPr>
            <p:cNvSpPr/>
            <p:nvPr/>
          </p:nvSpPr>
          <p:spPr>
            <a:xfrm>
              <a:off x="8932333" y="3048000"/>
              <a:ext cx="3259667" cy="3810000"/>
            </a:xfrm>
            <a:prstGeom prst="triangle">
              <a:avLst>
                <a:gd name="adj" fmla="val 100000"/>
              </a:avLst>
            </a:prstGeom>
            <a:solidFill>
              <a:srgbClr val="00B0F0">
                <a:alpha val="66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2722FD1B-3E9D-43F2-A894-90EDEE4FEBB4}"/>
                </a:ext>
              </a:extLst>
            </p:cNvPr>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rgbClr val="00B0F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4" name="Rectangle 28">
              <a:extLst>
                <a:ext uri="{FF2B5EF4-FFF2-40B4-BE49-F238E27FC236}">
                  <a16:creationId xmlns:a16="http://schemas.microsoft.com/office/drawing/2014/main" id="{04EA5870-19D3-4276-94F3-CCBCE3258923}"/>
                </a:ext>
              </a:extLst>
            </p:cNvPr>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56B9E">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5BFB2010-8B79-43A0-9FC7-5CE8C08927AB}"/>
                </a:ext>
              </a:extLst>
            </p:cNvPr>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rgbClr val="004D9D">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26">
              <a:extLst>
                <a:ext uri="{FF2B5EF4-FFF2-40B4-BE49-F238E27FC236}">
                  <a16:creationId xmlns:a16="http://schemas.microsoft.com/office/drawing/2014/main" id="{33E9AB6E-5856-4BCA-96E2-0139F7AF4E97}"/>
                </a:ext>
              </a:extLst>
            </p:cNvPr>
            <p:cNvSpPr/>
            <p:nvPr/>
          </p:nvSpPr>
          <p:spPr>
            <a:xfrm>
              <a:off x="10371666" y="3589867"/>
              <a:ext cx="1817159" cy="3268133"/>
            </a:xfrm>
            <a:prstGeom prst="triangle">
              <a:avLst>
                <a:gd name="adj" fmla="val 100000"/>
              </a:avLst>
            </a:prstGeom>
            <a:solidFill>
              <a:srgbClr val="004D9D">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17" name="Title 1">
            <a:extLst>
              <a:ext uri="{FF2B5EF4-FFF2-40B4-BE49-F238E27FC236}">
                <a16:creationId xmlns:a16="http://schemas.microsoft.com/office/drawing/2014/main" id="{1BC244ED-F270-4734-A029-E5331FA7D3C0}"/>
              </a:ext>
            </a:extLst>
          </p:cNvPr>
          <p:cNvSpPr>
            <a:spLocks noGrp="1"/>
          </p:cNvSpPr>
          <p:nvPr>
            <p:ph type="ctrTitle"/>
          </p:nvPr>
        </p:nvSpPr>
        <p:spPr>
          <a:xfrm>
            <a:off x="781285" y="2353436"/>
            <a:ext cx="7766936" cy="1646302"/>
          </a:xfrm>
          <a:prstGeom prst="rect">
            <a:avLst/>
          </a:prstGeom>
        </p:spPr>
        <p:txBody>
          <a:bodyPr anchor="b">
            <a:noAutofit/>
          </a:bodyPr>
          <a:lstStyle>
            <a:lvl1pPr algn="l">
              <a:defRPr sz="4400">
                <a:solidFill>
                  <a:srgbClr val="2791FA"/>
                </a:solidFill>
                <a:latin typeface="Nexa Bold" panose="02000000000000000000" pitchFamily="50" charset="0"/>
              </a:defRPr>
            </a:lvl1pPr>
          </a:lstStyle>
          <a:p>
            <a:r>
              <a:rPr lang="en-US"/>
              <a:t>Click to edit Master title style</a:t>
            </a:r>
          </a:p>
        </p:txBody>
      </p:sp>
      <p:pic>
        <p:nvPicPr>
          <p:cNvPr id="18" name="Image 17">
            <a:extLst>
              <a:ext uri="{FF2B5EF4-FFF2-40B4-BE49-F238E27FC236}">
                <a16:creationId xmlns:a16="http://schemas.microsoft.com/office/drawing/2014/main" id="{14EE24E9-2289-4C6A-8420-C60A36827B04}"/>
              </a:ext>
            </a:extLst>
          </p:cNvPr>
          <p:cNvPicPr>
            <a:picLocks noChangeAspect="1"/>
          </p:cNvPicPr>
          <p:nvPr/>
        </p:nvPicPr>
        <p:blipFill>
          <a:blip r:embed="rId2"/>
          <a:stretch>
            <a:fillRect/>
          </a:stretch>
        </p:blipFill>
        <p:spPr>
          <a:xfrm>
            <a:off x="141796" y="6145136"/>
            <a:ext cx="2152731" cy="579582"/>
          </a:xfrm>
          <a:prstGeom prst="rect">
            <a:avLst/>
          </a:prstGeom>
        </p:spPr>
      </p:pic>
      <p:sp>
        <p:nvSpPr>
          <p:cNvPr id="21" name="Freeform 14">
            <a:extLst>
              <a:ext uri="{FF2B5EF4-FFF2-40B4-BE49-F238E27FC236}">
                <a16:creationId xmlns:a16="http://schemas.microsoft.com/office/drawing/2014/main" id="{A7ED6B18-5E63-4F05-B526-3FB9EE05B779}"/>
              </a:ext>
            </a:extLst>
          </p:cNvPr>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2411154175"/>
      </p:ext>
    </p:extLst>
  </p:cSld>
  <p:clrMapOvr>
    <a:masterClrMapping/>
  </p:clrMapOvr>
  <p:transitio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a:prstGeom prst="rect">
            <a:avLst/>
          </a:prstGeo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a:prstGeom prst="rect">
            <a:avLst/>
          </a:prstGeo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a:prstGeom prst="rect">
            <a:avLst/>
          </a:prstGeo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88497244"/>
      </p:ext>
    </p:extLst>
  </p:cSld>
  <p:clrMapOvr>
    <a:masterClrMapping/>
  </p:clrMapOvr>
  <p:transition spd="slow">
    <p:wip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a:prstGeom prst="rect">
            <a:avLst/>
          </a:prstGeo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a:prstGeom prst="rect">
            <a:avLst/>
          </a:prstGeo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54582552"/>
      </p:ext>
    </p:extLst>
  </p:cSld>
  <p:clrMapOvr>
    <a:masterClrMapping/>
  </p:clrMapOvr>
  <p:transition spd="slow">
    <p:wip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a:prstGeom prst="rect">
            <a:avLst/>
          </a:prstGeo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a:prstGeom prst="rect">
            <a:avLst/>
          </a:prstGeo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a:prstGeom prst="rect">
            <a:avLst/>
          </a:prstGeo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71896019"/>
      </p:ext>
    </p:extLst>
  </p:cSld>
  <p:clrMapOvr>
    <a:masterClrMapping/>
  </p:clrMapOvr>
  <p:transition spd="slow">
    <p:wip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a:prstGeom prst="rect">
            <a:avLst/>
          </a:prstGeo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a:prstGeom prst="rect">
            <a:avLst/>
          </a:prstGeo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a:prstGeom prst="rect">
            <a:avLst/>
          </a:prstGeo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970557056"/>
      </p:ext>
    </p:extLst>
  </p:cSld>
  <p:clrMapOvr>
    <a:masterClrMapping/>
  </p:clrMapOvr>
  <p:transition spd="slow">
    <p:wip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77334" y="2160589"/>
            <a:ext cx="8596668" cy="388077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596154590"/>
      </p:ext>
    </p:extLst>
  </p:cSld>
  <p:clrMapOvr>
    <a:masterClrMapping/>
  </p:clrMapOvr>
  <p:transition spd="slow">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a:prstGeom prst="rect">
            <a:avLst/>
          </a:prstGeo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11667161"/>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3" name="Isosceles Triangle 22"/>
            <p:cNvSpPr/>
            <p:nvPr/>
          </p:nvSpPr>
          <p:spPr>
            <a:xfrm>
              <a:off x="8932333" y="3048000"/>
              <a:ext cx="3259667" cy="3810000"/>
            </a:xfrm>
            <a:prstGeom prst="triangle">
              <a:avLst>
                <a:gd name="adj" fmla="val 100000"/>
              </a:avLst>
            </a:prstGeom>
            <a:solidFill>
              <a:srgbClr val="00B0F0">
                <a:alpha val="66000"/>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rgbClr val="00B0F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56B9E">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rgbClr val="004D9D">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rgbClr val="004D9D">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2" name="Title 1"/>
          <p:cNvSpPr>
            <a:spLocks noGrp="1"/>
          </p:cNvSpPr>
          <p:nvPr>
            <p:ph type="ctrTitle"/>
          </p:nvPr>
        </p:nvSpPr>
        <p:spPr>
          <a:xfrm>
            <a:off x="1469605" y="1486664"/>
            <a:ext cx="7766936" cy="1646302"/>
          </a:xfrm>
          <a:prstGeom prst="rect">
            <a:avLst/>
          </a:prstGeom>
        </p:spPr>
        <p:txBody>
          <a:bodyPr anchor="b">
            <a:noAutofit/>
          </a:bodyPr>
          <a:lstStyle>
            <a:lvl1pPr algn="r">
              <a:defRPr sz="4800">
                <a:solidFill>
                  <a:srgbClr val="2791FA"/>
                </a:solidFill>
                <a:latin typeface="Nexa Bold" panose="02000000000000000000" pitchFamily="50" charset="0"/>
              </a:defRPr>
            </a:lvl1pPr>
          </a:lstStyle>
          <a:p>
            <a:r>
              <a:rPr lang="en-US"/>
              <a:t>Click to edit Master title style</a:t>
            </a:r>
          </a:p>
        </p:txBody>
      </p:sp>
      <p:sp>
        <p:nvSpPr>
          <p:cNvPr id="3" name="Subtitle 2"/>
          <p:cNvSpPr>
            <a:spLocks noGrp="1"/>
          </p:cNvSpPr>
          <p:nvPr>
            <p:ph type="subTitle" idx="1"/>
          </p:nvPr>
        </p:nvSpPr>
        <p:spPr>
          <a:xfrm>
            <a:off x="1469605" y="3132963"/>
            <a:ext cx="7766936" cy="1096899"/>
          </a:xfrm>
          <a:prstGeom prst="rect">
            <a:avLst/>
          </a:prstGeom>
        </p:spPr>
        <p:txBody>
          <a:bodyPr anchor="t"/>
          <a:lstStyle>
            <a:lvl1pPr marL="0" indent="0" algn="r">
              <a:buNone/>
              <a:defRPr>
                <a:solidFill>
                  <a:schemeClr val="tx1">
                    <a:lumMod val="50000"/>
                    <a:lumOff val="50000"/>
                  </a:schemeClr>
                </a:solidFill>
                <a:latin typeface="Nexa Bold" panose="02000000000000000000" pitchFamily="50"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10" name="Image 9" descr="Une image contenant clipart&#10;&#10;Description générée avec un niveau de confiance élevé">
            <a:extLst>
              <a:ext uri="{FF2B5EF4-FFF2-40B4-BE49-F238E27FC236}">
                <a16:creationId xmlns:a16="http://schemas.microsoft.com/office/drawing/2014/main" id="{CE0C7A70-66EA-4605-8522-ED6FECEA31C3}"/>
              </a:ext>
            </a:extLst>
          </p:cNvPr>
          <p:cNvPicPr>
            <a:picLocks noChangeAspect="1"/>
          </p:cNvPicPr>
          <p:nvPr/>
        </p:nvPicPr>
        <p:blipFill>
          <a:blip r:embed="rId2"/>
          <a:stretch>
            <a:fillRect/>
          </a:stretch>
        </p:blipFill>
        <p:spPr>
          <a:xfrm>
            <a:off x="253638" y="6255521"/>
            <a:ext cx="1124216" cy="401506"/>
          </a:xfrm>
          <a:prstGeom prst="rect">
            <a:avLst/>
          </a:prstGeom>
        </p:spPr>
      </p:pic>
      <p:pic>
        <p:nvPicPr>
          <p:cNvPr id="18" name="Image 17">
            <a:extLst>
              <a:ext uri="{FF2B5EF4-FFF2-40B4-BE49-F238E27FC236}">
                <a16:creationId xmlns:a16="http://schemas.microsoft.com/office/drawing/2014/main" id="{FF8F85B7-2A9A-4486-B412-8A5C4682667A}"/>
              </a:ext>
            </a:extLst>
          </p:cNvPr>
          <p:cNvPicPr>
            <a:picLocks noChangeAspect="1"/>
          </p:cNvPicPr>
          <p:nvPr/>
        </p:nvPicPr>
        <p:blipFill>
          <a:blip r:embed="rId3"/>
          <a:stretch>
            <a:fillRect/>
          </a:stretch>
        </p:blipFill>
        <p:spPr>
          <a:xfrm>
            <a:off x="253903" y="5002770"/>
            <a:ext cx="1219394" cy="1252751"/>
          </a:xfrm>
          <a:prstGeom prst="rect">
            <a:avLst/>
          </a:prstGeom>
        </p:spPr>
      </p:pic>
    </p:spTree>
    <p:extLst>
      <p:ext uri="{BB962C8B-B14F-4D97-AF65-F5344CB8AC3E}">
        <p14:creationId xmlns:p14="http://schemas.microsoft.com/office/powerpoint/2010/main" val="106803816"/>
      </p:ext>
    </p:extLst>
  </p:cSld>
  <p:clrMapOvr>
    <a:masterClrMapping/>
  </p:clrMapOvr>
  <p:transition spd="slow">
    <p:wip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3" name="Content Placeholder 2"/>
          <p:cNvSpPr>
            <a:spLocks noGrp="1"/>
          </p:cNvSpPr>
          <p:nvPr>
            <p:ph idx="1"/>
          </p:nvPr>
        </p:nvSpPr>
        <p:spPr>
          <a:xfrm>
            <a:off x="1042586" y="2160589"/>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28">
            <a:extLst>
              <a:ext uri="{FF2B5EF4-FFF2-40B4-BE49-F238E27FC236}">
                <a16:creationId xmlns:a16="http://schemas.microsoft.com/office/drawing/2014/main" id="{386A5D0D-DD1D-4134-BB46-90675867C243}"/>
              </a:ext>
            </a:extLst>
          </p:cNvPr>
          <p:cNvSpPr/>
          <p:nvPr/>
        </p:nvSpPr>
        <p:spPr>
          <a:xfrm rot="10800000">
            <a:off x="-1572" y="-1"/>
            <a:ext cx="1044157" cy="6857999"/>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0CBD0CF6-D24E-4F9D-AF3D-BDBC58CACD02}"/>
              </a:ext>
            </a:extLst>
          </p:cNvPr>
          <p:cNvSpPr/>
          <p:nvPr/>
        </p:nvSpPr>
        <p:spPr>
          <a:xfrm>
            <a:off x="6533805" y="6551225"/>
            <a:ext cx="2203796" cy="230832"/>
          </a:xfrm>
          <a:prstGeom prst="rect">
            <a:avLst/>
          </a:prstGeom>
        </p:spPr>
        <p:txBody>
          <a:bodyPr wrap="square">
            <a:spAutoFit/>
          </a:bodyPr>
          <a:lstStyle/>
          <a:p>
            <a:pPr algn="l"/>
            <a:r>
              <a:rPr lang="fr-FR" sz="900" i="1">
                <a:solidFill>
                  <a:srgbClr val="404040"/>
                </a:solidFill>
              </a:rPr>
              <a:t>Présentation Pôle Prévention SDF/SLI</a:t>
            </a:r>
          </a:p>
        </p:txBody>
      </p:sp>
      <p:pic>
        <p:nvPicPr>
          <p:cNvPr id="11" name="Image 10">
            <a:extLst>
              <a:ext uri="{FF2B5EF4-FFF2-40B4-BE49-F238E27FC236}">
                <a16:creationId xmlns:a16="http://schemas.microsoft.com/office/drawing/2014/main" id="{ABE5726E-0913-4A1B-93FF-E64841831723}"/>
              </a:ext>
            </a:extLst>
          </p:cNvPr>
          <p:cNvPicPr>
            <a:picLocks noChangeAspect="1"/>
          </p:cNvPicPr>
          <p:nvPr/>
        </p:nvPicPr>
        <p:blipFill rotWithShape="1">
          <a:blip r:embed="rId2"/>
          <a:srcRect l="1567" t="23704" r="3659"/>
          <a:stretch/>
        </p:blipFill>
        <p:spPr>
          <a:xfrm>
            <a:off x="9799782" y="1625603"/>
            <a:ext cx="2392218" cy="5232397"/>
          </a:xfrm>
          <a:prstGeom prst="rect">
            <a:avLst/>
          </a:prstGeom>
        </p:spPr>
      </p:pic>
      <p:pic>
        <p:nvPicPr>
          <p:cNvPr id="9" name="Image 8">
            <a:extLst>
              <a:ext uri="{FF2B5EF4-FFF2-40B4-BE49-F238E27FC236}">
                <a16:creationId xmlns:a16="http://schemas.microsoft.com/office/drawing/2014/main" id="{9A2F565A-9674-413A-B0E6-77E2A6150D66}"/>
              </a:ext>
            </a:extLst>
          </p:cNvPr>
          <p:cNvPicPr>
            <a:picLocks noChangeAspect="1"/>
          </p:cNvPicPr>
          <p:nvPr/>
        </p:nvPicPr>
        <p:blipFill>
          <a:blip r:embed="rId3"/>
          <a:stretch>
            <a:fillRect/>
          </a:stretch>
        </p:blipFill>
        <p:spPr>
          <a:xfrm>
            <a:off x="9919525" y="609600"/>
            <a:ext cx="2152731" cy="579582"/>
          </a:xfrm>
          <a:prstGeom prst="rect">
            <a:avLst/>
          </a:prstGeom>
        </p:spPr>
      </p:pic>
      <p:sp>
        <p:nvSpPr>
          <p:cNvPr id="10" name="Slide Number Placeholder 5">
            <a:extLst>
              <a:ext uri="{FF2B5EF4-FFF2-40B4-BE49-F238E27FC236}">
                <a16:creationId xmlns:a16="http://schemas.microsoft.com/office/drawing/2014/main" id="{CDA5C658-7AA8-417E-8B37-3638138D45CA}"/>
              </a:ext>
            </a:extLst>
          </p:cNvPr>
          <p:cNvSpPr txBox="1">
            <a:spLocks/>
          </p:cNvSpPr>
          <p:nvPr/>
        </p:nvSpPr>
        <p:spPr>
          <a:xfrm>
            <a:off x="8395931" y="6563105"/>
            <a:ext cx="683339" cy="230832"/>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84848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a:t>
            </a:r>
            <a:fld id="{D57F1E4F-1CFF-5643-939E-217C01CDF565}" type="slidenum">
              <a:rPr lang="en-US" smtClean="0"/>
              <a:pPr/>
              <a:t>‹#›</a:t>
            </a:fld>
            <a:endParaRPr lang="en-US"/>
          </a:p>
        </p:txBody>
      </p:sp>
    </p:spTree>
    <p:extLst>
      <p:ext uri="{BB962C8B-B14F-4D97-AF65-F5344CB8AC3E}">
        <p14:creationId xmlns:p14="http://schemas.microsoft.com/office/powerpoint/2010/main" val="3781012786"/>
      </p:ext>
    </p:extLst>
  </p:cSld>
  <p:clrMapOvr>
    <a:masterClrMapping/>
  </p:clrMapOvr>
  <p:transition spd="slow">
    <p:wip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6" name="Rectangle 28">
            <a:extLst>
              <a:ext uri="{FF2B5EF4-FFF2-40B4-BE49-F238E27FC236}">
                <a16:creationId xmlns:a16="http://schemas.microsoft.com/office/drawing/2014/main" id="{386A5D0D-DD1D-4134-BB46-90675867C243}"/>
              </a:ext>
            </a:extLst>
          </p:cNvPr>
          <p:cNvSpPr/>
          <p:nvPr/>
        </p:nvSpPr>
        <p:spPr>
          <a:xfrm rot="10800000">
            <a:off x="-1572" y="-1"/>
            <a:ext cx="1044157" cy="6857999"/>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D4D27382-EEC2-4CC4-952B-9348D3A161B9}"/>
              </a:ext>
            </a:extLst>
          </p:cNvPr>
          <p:cNvSpPr/>
          <p:nvPr/>
        </p:nvSpPr>
        <p:spPr>
          <a:xfrm>
            <a:off x="7572326" y="6551225"/>
            <a:ext cx="2087431" cy="230832"/>
          </a:xfrm>
          <a:prstGeom prst="rect">
            <a:avLst/>
          </a:prstGeom>
        </p:spPr>
        <p:txBody>
          <a:bodyPr wrap="none">
            <a:spAutoFit/>
          </a:bodyPr>
          <a:lstStyle/>
          <a:p>
            <a:pPr algn="l"/>
            <a:r>
              <a:rPr lang="fr-FR" sz="900" i="1">
                <a:solidFill>
                  <a:srgbClr val="404040"/>
                </a:solidFill>
              </a:rPr>
              <a:t>Présentation Pôle Ergonomie et FOH</a:t>
            </a:r>
          </a:p>
        </p:txBody>
      </p:sp>
      <p:sp>
        <p:nvSpPr>
          <p:cNvPr id="10" name="Content Placeholder 2">
            <a:extLst>
              <a:ext uri="{FF2B5EF4-FFF2-40B4-BE49-F238E27FC236}">
                <a16:creationId xmlns:a16="http://schemas.microsoft.com/office/drawing/2014/main" id="{081CD781-280B-4203-BBE3-17DDD16BFF45}"/>
              </a:ext>
            </a:extLst>
          </p:cNvPr>
          <p:cNvSpPr>
            <a:spLocks noGrp="1"/>
          </p:cNvSpPr>
          <p:nvPr>
            <p:ph idx="13"/>
          </p:nvPr>
        </p:nvSpPr>
        <p:spPr>
          <a:xfrm>
            <a:off x="1042585" y="2213236"/>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Image 11">
            <a:extLst>
              <a:ext uri="{FF2B5EF4-FFF2-40B4-BE49-F238E27FC236}">
                <a16:creationId xmlns:a16="http://schemas.microsoft.com/office/drawing/2014/main" id="{871150AB-EC95-43B6-B071-7F5E92404736}"/>
              </a:ext>
            </a:extLst>
          </p:cNvPr>
          <p:cNvPicPr>
            <a:picLocks noChangeAspect="1"/>
          </p:cNvPicPr>
          <p:nvPr/>
        </p:nvPicPr>
        <p:blipFill rotWithShape="1">
          <a:blip r:embed="rId2"/>
          <a:srcRect l="1567" t="23704" r="3659"/>
          <a:stretch/>
        </p:blipFill>
        <p:spPr>
          <a:xfrm>
            <a:off x="9799782" y="1625603"/>
            <a:ext cx="2392218" cy="5232397"/>
          </a:xfrm>
          <a:prstGeom prst="rect">
            <a:avLst/>
          </a:prstGeom>
        </p:spPr>
      </p:pic>
      <p:pic>
        <p:nvPicPr>
          <p:cNvPr id="13" name="Image 12">
            <a:extLst>
              <a:ext uri="{FF2B5EF4-FFF2-40B4-BE49-F238E27FC236}">
                <a16:creationId xmlns:a16="http://schemas.microsoft.com/office/drawing/2014/main" id="{FF97C04E-CA17-46DD-997C-1B2B5DC91B26}"/>
              </a:ext>
            </a:extLst>
          </p:cNvPr>
          <p:cNvPicPr>
            <a:picLocks noChangeAspect="1"/>
          </p:cNvPicPr>
          <p:nvPr/>
        </p:nvPicPr>
        <p:blipFill>
          <a:blip r:embed="rId3"/>
          <a:stretch>
            <a:fillRect/>
          </a:stretch>
        </p:blipFill>
        <p:spPr>
          <a:xfrm>
            <a:off x="9919525" y="609600"/>
            <a:ext cx="2152731" cy="579582"/>
          </a:xfrm>
          <a:prstGeom prst="rect">
            <a:avLst/>
          </a:prstGeom>
        </p:spPr>
      </p:pic>
    </p:spTree>
    <p:extLst>
      <p:ext uri="{BB962C8B-B14F-4D97-AF65-F5344CB8AC3E}">
        <p14:creationId xmlns:p14="http://schemas.microsoft.com/office/powerpoint/2010/main" val="3917038231"/>
      </p:ext>
    </p:extLst>
  </p:cSld>
  <p:clrMapOvr>
    <a:masterClrMapping/>
  </p:clrMapOvr>
  <p:transition spd="slow">
    <p:wip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1042586" y="609600"/>
            <a:ext cx="8231415" cy="1320800"/>
          </a:xfrm>
          <a:prstGeom prst="rect">
            <a:avLst/>
          </a:prstGeom>
        </p:spPr>
        <p:txBody>
          <a:bodyPr/>
          <a:lstStyle>
            <a:lvl1pPr>
              <a:defRPr>
                <a:solidFill>
                  <a:srgbClr val="2791FA"/>
                </a:solidFill>
                <a:latin typeface="Nexa Bold" panose="02000000000000000000" pitchFamily="50" charset="0"/>
              </a:defRPr>
            </a:lvl1pPr>
          </a:lstStyle>
          <a:p>
            <a:r>
              <a:rPr lang="en-US"/>
              <a:t>Click to edit Master title style</a:t>
            </a:r>
          </a:p>
        </p:txBody>
      </p:sp>
      <p:sp>
        <p:nvSpPr>
          <p:cNvPr id="6" name="Rectangle 28">
            <a:extLst>
              <a:ext uri="{FF2B5EF4-FFF2-40B4-BE49-F238E27FC236}">
                <a16:creationId xmlns:a16="http://schemas.microsoft.com/office/drawing/2014/main" id="{386A5D0D-DD1D-4134-BB46-90675867C243}"/>
              </a:ext>
            </a:extLst>
          </p:cNvPr>
          <p:cNvSpPr/>
          <p:nvPr/>
        </p:nvSpPr>
        <p:spPr>
          <a:xfrm rot="10800000">
            <a:off x="0" y="0"/>
            <a:ext cx="1044157" cy="6857999"/>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6">
            <a:extLst>
              <a:ext uri="{FF2B5EF4-FFF2-40B4-BE49-F238E27FC236}">
                <a16:creationId xmlns:a16="http://schemas.microsoft.com/office/drawing/2014/main" id="{0CBD0CF6-D24E-4F9D-AF3D-BDBC58CACD02}"/>
              </a:ext>
            </a:extLst>
          </p:cNvPr>
          <p:cNvSpPr/>
          <p:nvPr/>
        </p:nvSpPr>
        <p:spPr>
          <a:xfrm>
            <a:off x="7572326" y="6551225"/>
            <a:ext cx="1895071" cy="230832"/>
          </a:xfrm>
          <a:prstGeom prst="rect">
            <a:avLst/>
          </a:prstGeom>
        </p:spPr>
        <p:txBody>
          <a:bodyPr wrap="none">
            <a:spAutoFit/>
          </a:bodyPr>
          <a:lstStyle/>
          <a:p>
            <a:pPr algn="l"/>
            <a:r>
              <a:rPr lang="fr-FR" sz="900" i="1" dirty="0">
                <a:solidFill>
                  <a:srgbClr val="404040"/>
                </a:solidFill>
              </a:rPr>
              <a:t>Présentation SERES Technologies</a:t>
            </a:r>
          </a:p>
        </p:txBody>
      </p:sp>
      <p:sp>
        <p:nvSpPr>
          <p:cNvPr id="8" name="Slide Number Placeholder 5">
            <a:extLst>
              <a:ext uri="{FF2B5EF4-FFF2-40B4-BE49-F238E27FC236}">
                <a16:creationId xmlns:a16="http://schemas.microsoft.com/office/drawing/2014/main" id="{8E15289F-6565-4E2C-BF24-7517B9463F70}"/>
              </a:ext>
            </a:extLst>
          </p:cNvPr>
          <p:cNvSpPr>
            <a:spLocks noGrp="1"/>
          </p:cNvSpPr>
          <p:nvPr>
            <p:ph type="sldNum" sz="quarter" idx="12"/>
          </p:nvPr>
        </p:nvSpPr>
        <p:spPr>
          <a:xfrm>
            <a:off x="359247" y="6551225"/>
            <a:ext cx="683339" cy="230832"/>
          </a:xfrm>
          <a:prstGeom prst="rect">
            <a:avLst/>
          </a:prstGeom>
        </p:spPr>
        <p:txBody>
          <a:bodyPr/>
          <a:lstStyle>
            <a:lvl1pPr>
              <a:defRPr>
                <a:solidFill>
                  <a:srgbClr val="848484"/>
                </a:solidFill>
              </a:defRPr>
            </a:lvl1pPr>
          </a:lstStyle>
          <a:p>
            <a:fld id="{D57F1E4F-1CFF-5643-939E-217C01CDF565}" type="slidenum">
              <a:rPr lang="en-US" smtClean="0"/>
              <a:pPr/>
              <a:t>‹#›</a:t>
            </a:fld>
            <a:endParaRPr lang="en-US"/>
          </a:p>
        </p:txBody>
      </p:sp>
      <p:sp>
        <p:nvSpPr>
          <p:cNvPr id="9" name="Content Placeholder 2">
            <a:extLst>
              <a:ext uri="{FF2B5EF4-FFF2-40B4-BE49-F238E27FC236}">
                <a16:creationId xmlns:a16="http://schemas.microsoft.com/office/drawing/2014/main" id="{33008192-846D-47FC-8FBE-721D500088C6}"/>
              </a:ext>
            </a:extLst>
          </p:cNvPr>
          <p:cNvSpPr>
            <a:spLocks noGrp="1"/>
          </p:cNvSpPr>
          <p:nvPr>
            <p:ph idx="1"/>
          </p:nvPr>
        </p:nvSpPr>
        <p:spPr>
          <a:xfrm>
            <a:off x="1042586" y="2160589"/>
            <a:ext cx="8231416" cy="3880773"/>
          </a:xfrm>
          <a:prstGeom prst="rect">
            <a:avLst/>
          </a:prstGeom>
        </p:spPr>
        <p:txBody>
          <a:bodyPr/>
          <a:lstStyle>
            <a:lvl1pPr>
              <a:buClr>
                <a:srgbClr val="2791FA"/>
              </a:buClr>
              <a:defRPr>
                <a:latin typeface="Calibri" panose="020F0502020204030204" pitchFamily="34" charset="0"/>
                <a:cs typeface="Calibri" panose="020F0502020204030204" pitchFamily="34" charset="0"/>
              </a:defRPr>
            </a:lvl1pPr>
            <a:lvl2pPr marL="742950" indent="-28575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2pPr>
            <a:lvl3pPr marL="1143000" indent="-228600">
              <a:buClr>
                <a:srgbClr val="2791FA"/>
              </a:buClr>
              <a:buFont typeface="Courier New" panose="02070309020205020404" pitchFamily="49" charset="0"/>
              <a:buChar char="o"/>
              <a:defRPr>
                <a:latin typeface="Calibri" panose="020F0502020204030204" pitchFamily="34" charset="0"/>
                <a:cs typeface="Calibri" panose="020F0502020204030204" pitchFamily="34" charset="0"/>
              </a:defRPr>
            </a:lvl3pPr>
            <a:lvl4pPr marL="16002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4pPr>
            <a:lvl5pPr marL="2057400" indent="-228600">
              <a:buClr>
                <a:srgbClr val="004D9D"/>
              </a:buClr>
              <a:buFont typeface="Arial" panose="020B0604020202020204" pitchFamily="34" charset="0"/>
              <a:buChar char="•"/>
              <a:defRPr>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1" name="Image 10">
            <a:extLst>
              <a:ext uri="{FF2B5EF4-FFF2-40B4-BE49-F238E27FC236}">
                <a16:creationId xmlns:a16="http://schemas.microsoft.com/office/drawing/2014/main" id="{A540C41F-9922-4D65-9917-D4C68B5E587E}"/>
              </a:ext>
            </a:extLst>
          </p:cNvPr>
          <p:cNvPicPr>
            <a:picLocks noChangeAspect="1"/>
          </p:cNvPicPr>
          <p:nvPr/>
        </p:nvPicPr>
        <p:blipFill>
          <a:blip r:embed="rId2"/>
          <a:stretch>
            <a:fillRect/>
          </a:stretch>
        </p:blipFill>
        <p:spPr>
          <a:xfrm>
            <a:off x="9910288" y="6202475"/>
            <a:ext cx="2152731" cy="579582"/>
          </a:xfrm>
          <a:prstGeom prst="rect">
            <a:avLst/>
          </a:prstGeom>
        </p:spPr>
      </p:pic>
    </p:spTree>
    <p:extLst>
      <p:ext uri="{BB962C8B-B14F-4D97-AF65-F5344CB8AC3E}">
        <p14:creationId xmlns:p14="http://schemas.microsoft.com/office/powerpoint/2010/main" val="1893690329"/>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738706473"/>
      </p:ext>
    </p:extLst>
  </p:cSld>
  <p:clrMapOvr>
    <a:masterClrMapping/>
  </p:clrMapOvr>
  <p:transition spd="slow">
    <p:wip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re de section">
    <p:spTree>
      <p:nvGrpSpPr>
        <p:cNvPr id="1" name=""/>
        <p:cNvGrpSpPr/>
        <p:nvPr/>
      </p:nvGrpSpPr>
      <p:grpSpPr>
        <a:xfrm>
          <a:off x="0" y="0"/>
          <a:ext cx="0" cy="0"/>
          <a:chOff x="0" y="0"/>
          <a:chExt cx="0" cy="0"/>
        </a:xfrm>
      </p:grpSpPr>
      <p:grpSp>
        <p:nvGrpSpPr>
          <p:cNvPr id="4" name="Group 15">
            <a:extLst>
              <a:ext uri="{FF2B5EF4-FFF2-40B4-BE49-F238E27FC236}">
                <a16:creationId xmlns:a16="http://schemas.microsoft.com/office/drawing/2014/main" id="{58B2FB4C-A37B-423D-83B8-5B5E6F25DDF9}"/>
              </a:ext>
            </a:extLst>
          </p:cNvPr>
          <p:cNvGrpSpPr/>
          <p:nvPr/>
        </p:nvGrpSpPr>
        <p:grpSpPr>
          <a:xfrm>
            <a:off x="7425267" y="-8467"/>
            <a:ext cx="4766733" cy="6866467"/>
            <a:chOff x="7425267" y="-8467"/>
            <a:chExt cx="4766733" cy="6866467"/>
          </a:xfrm>
        </p:grpSpPr>
        <p:cxnSp>
          <p:nvCxnSpPr>
            <p:cNvPr id="6" name="Straight Connector 18">
              <a:extLst>
                <a:ext uri="{FF2B5EF4-FFF2-40B4-BE49-F238E27FC236}">
                  <a16:creationId xmlns:a16="http://schemas.microsoft.com/office/drawing/2014/main" id="{D92540C1-D702-4C99-8BC5-83D33A8151E3}"/>
                </a:ext>
              </a:extLst>
            </p:cNvPr>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19">
              <a:extLst>
                <a:ext uri="{FF2B5EF4-FFF2-40B4-BE49-F238E27FC236}">
                  <a16:creationId xmlns:a16="http://schemas.microsoft.com/office/drawing/2014/main" id="{565B76DB-D16C-4179-B286-65D5A195ACC6}"/>
                </a:ext>
              </a:extLst>
            </p:cNvPr>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Rectangle 23">
              <a:extLst>
                <a:ext uri="{FF2B5EF4-FFF2-40B4-BE49-F238E27FC236}">
                  <a16:creationId xmlns:a16="http://schemas.microsoft.com/office/drawing/2014/main" id="{545D230A-0299-4400-8D6E-152D046991F4}"/>
                </a:ext>
              </a:extLst>
            </p:cNvPr>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1" name="Rectangle 25">
              <a:extLst>
                <a:ext uri="{FF2B5EF4-FFF2-40B4-BE49-F238E27FC236}">
                  <a16:creationId xmlns:a16="http://schemas.microsoft.com/office/drawing/2014/main" id="{1B3CC616-8AF7-465F-AEAC-557EFD44A0FF}"/>
                </a:ext>
              </a:extLst>
            </p:cNvPr>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2" name="Isosceles Triangle 22">
              <a:extLst>
                <a:ext uri="{FF2B5EF4-FFF2-40B4-BE49-F238E27FC236}">
                  <a16:creationId xmlns:a16="http://schemas.microsoft.com/office/drawing/2014/main" id="{AC79D3C9-8C12-41BB-989E-C5F38DA097A3}"/>
                </a:ext>
              </a:extLst>
            </p:cNvPr>
            <p:cNvSpPr/>
            <p:nvPr/>
          </p:nvSpPr>
          <p:spPr>
            <a:xfrm>
              <a:off x="8932333" y="3048000"/>
              <a:ext cx="3259667" cy="3810000"/>
            </a:xfrm>
            <a:prstGeom prst="triangle">
              <a:avLst>
                <a:gd name="adj" fmla="val 100000"/>
              </a:avLst>
            </a:prstGeom>
            <a:solidFill>
              <a:srgbClr val="00B0F0">
                <a:alpha val="66000"/>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7">
              <a:extLst>
                <a:ext uri="{FF2B5EF4-FFF2-40B4-BE49-F238E27FC236}">
                  <a16:creationId xmlns:a16="http://schemas.microsoft.com/office/drawing/2014/main" id="{2722FD1B-3E9D-43F2-A894-90EDEE4FEBB4}"/>
                </a:ext>
              </a:extLst>
            </p:cNvPr>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rgbClr val="00B0F0">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14" name="Rectangle 28">
              <a:extLst>
                <a:ext uri="{FF2B5EF4-FFF2-40B4-BE49-F238E27FC236}">
                  <a16:creationId xmlns:a16="http://schemas.microsoft.com/office/drawing/2014/main" id="{04EA5870-19D3-4276-94F3-CCBCE3258923}"/>
                </a:ext>
              </a:extLst>
            </p:cNvPr>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rgbClr val="256B9E">
                <a:alpha val="70000"/>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9">
              <a:extLst>
                <a:ext uri="{FF2B5EF4-FFF2-40B4-BE49-F238E27FC236}">
                  <a16:creationId xmlns:a16="http://schemas.microsoft.com/office/drawing/2014/main" id="{5BFB2010-8B79-43A0-9FC7-5CE8C08927AB}"/>
                </a:ext>
              </a:extLst>
            </p:cNvPr>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rgbClr val="004D9D">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26">
              <a:extLst>
                <a:ext uri="{FF2B5EF4-FFF2-40B4-BE49-F238E27FC236}">
                  <a16:creationId xmlns:a16="http://schemas.microsoft.com/office/drawing/2014/main" id="{33E9AB6E-5856-4BCA-96E2-0139F7AF4E97}"/>
                </a:ext>
              </a:extLst>
            </p:cNvPr>
            <p:cNvSpPr/>
            <p:nvPr/>
          </p:nvSpPr>
          <p:spPr>
            <a:xfrm>
              <a:off x="10371666" y="3589867"/>
              <a:ext cx="1817159" cy="3268133"/>
            </a:xfrm>
            <a:prstGeom prst="triangle">
              <a:avLst>
                <a:gd name="adj" fmla="val 100000"/>
              </a:avLst>
            </a:prstGeom>
            <a:solidFill>
              <a:srgbClr val="004D9D">
                <a:alpha val="78000"/>
              </a:srgb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grpSp>
      <p:sp>
        <p:nvSpPr>
          <p:cNvPr id="17" name="Title 1">
            <a:extLst>
              <a:ext uri="{FF2B5EF4-FFF2-40B4-BE49-F238E27FC236}">
                <a16:creationId xmlns:a16="http://schemas.microsoft.com/office/drawing/2014/main" id="{1BC244ED-F270-4734-A029-E5331FA7D3C0}"/>
              </a:ext>
            </a:extLst>
          </p:cNvPr>
          <p:cNvSpPr>
            <a:spLocks noGrp="1"/>
          </p:cNvSpPr>
          <p:nvPr>
            <p:ph type="ctrTitle"/>
          </p:nvPr>
        </p:nvSpPr>
        <p:spPr>
          <a:xfrm>
            <a:off x="781285" y="2353436"/>
            <a:ext cx="7766936" cy="1646302"/>
          </a:xfrm>
          <a:prstGeom prst="rect">
            <a:avLst/>
          </a:prstGeom>
        </p:spPr>
        <p:txBody>
          <a:bodyPr anchor="b">
            <a:noAutofit/>
          </a:bodyPr>
          <a:lstStyle>
            <a:lvl1pPr algn="l">
              <a:defRPr sz="4400">
                <a:solidFill>
                  <a:srgbClr val="2791FA"/>
                </a:solidFill>
                <a:latin typeface="Nexa Bold" panose="02000000000000000000" pitchFamily="50" charset="0"/>
              </a:defRPr>
            </a:lvl1pPr>
          </a:lstStyle>
          <a:p>
            <a:r>
              <a:rPr lang="en-US"/>
              <a:t>Click to edit Master title style</a:t>
            </a:r>
          </a:p>
        </p:txBody>
      </p:sp>
      <p:pic>
        <p:nvPicPr>
          <p:cNvPr id="18" name="Image 17">
            <a:extLst>
              <a:ext uri="{FF2B5EF4-FFF2-40B4-BE49-F238E27FC236}">
                <a16:creationId xmlns:a16="http://schemas.microsoft.com/office/drawing/2014/main" id="{14EE24E9-2289-4C6A-8420-C60A36827B04}"/>
              </a:ext>
            </a:extLst>
          </p:cNvPr>
          <p:cNvPicPr>
            <a:picLocks noChangeAspect="1"/>
          </p:cNvPicPr>
          <p:nvPr/>
        </p:nvPicPr>
        <p:blipFill>
          <a:blip r:embed="rId2"/>
          <a:stretch>
            <a:fillRect/>
          </a:stretch>
        </p:blipFill>
        <p:spPr>
          <a:xfrm>
            <a:off x="141796" y="6145136"/>
            <a:ext cx="2152731" cy="579582"/>
          </a:xfrm>
          <a:prstGeom prst="rect">
            <a:avLst/>
          </a:prstGeom>
        </p:spPr>
      </p:pic>
      <p:sp>
        <p:nvSpPr>
          <p:cNvPr id="21" name="Freeform 14">
            <a:extLst>
              <a:ext uri="{FF2B5EF4-FFF2-40B4-BE49-F238E27FC236}">
                <a16:creationId xmlns:a16="http://schemas.microsoft.com/office/drawing/2014/main" id="{A7ED6B18-5E63-4F05-B526-3FB9EE05B779}"/>
              </a:ext>
            </a:extLst>
          </p:cNvPr>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rgbClr val="2791FA"/>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Tree>
    <p:extLst>
      <p:ext uri="{BB962C8B-B14F-4D97-AF65-F5344CB8AC3E}">
        <p14:creationId xmlns:p14="http://schemas.microsoft.com/office/powerpoint/2010/main" val="948202993"/>
      </p:ext>
    </p:extLst>
  </p:cSld>
  <p:clrMapOvr>
    <a:masterClrMapping/>
  </p:clrMapOvr>
  <p:transition spd="slow">
    <p:wip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56071389"/>
      </p:ext>
    </p:extLst>
  </p:cSld>
  <p:clrMapOvr>
    <a:masterClrMapping/>
  </p:clrMapOvr>
  <p:transition spd="slow">
    <p:wipe/>
  </p:transition>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205133" y="6041362"/>
            <a:ext cx="911939" cy="365125"/>
          </a:xfrm>
          <a:prstGeom prst="rect">
            <a:avLst/>
          </a:prstGeom>
        </p:spPr>
        <p:txBody>
          <a:bodyPr/>
          <a:lstStyle/>
          <a:p>
            <a:endParaRPr lang="en-US"/>
          </a:p>
        </p:txBody>
      </p:sp>
      <p:sp>
        <p:nvSpPr>
          <p:cNvPr id="8" name="Footer Placeholder 7"/>
          <p:cNvSpPr>
            <a:spLocks noGrp="1"/>
          </p:cNvSpPr>
          <p:nvPr>
            <p:ph type="ftr" sz="quarter" idx="11"/>
          </p:nvPr>
        </p:nvSpPr>
        <p:spPr>
          <a:xfrm>
            <a:off x="677334" y="6041362"/>
            <a:ext cx="6297612"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07101112"/>
      </p:ext>
    </p:extLst>
  </p:cSld>
  <p:clrMapOvr>
    <a:masterClrMapping/>
  </p:clrMapOvr>
  <p:transition spd="slow">
    <p:wipe/>
  </p:transition>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205133" y="6041362"/>
            <a:ext cx="911939" cy="365125"/>
          </a:xfrm>
          <a:prstGeom prst="rect">
            <a:avLst/>
          </a:prstGeom>
        </p:spPr>
        <p:txBody>
          <a:bodyPr/>
          <a:lstStyle/>
          <a:p>
            <a:endParaRPr lang="en-US"/>
          </a:p>
        </p:txBody>
      </p:sp>
      <p:sp>
        <p:nvSpPr>
          <p:cNvPr id="4" name="Footer Placeholder 3"/>
          <p:cNvSpPr>
            <a:spLocks noGrp="1"/>
          </p:cNvSpPr>
          <p:nvPr>
            <p:ph type="ftr" sz="quarter" idx="11"/>
          </p:nvPr>
        </p:nvSpPr>
        <p:spPr>
          <a:xfrm>
            <a:off x="677334" y="6041362"/>
            <a:ext cx="6297612"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67411506"/>
      </p:ext>
    </p:extLst>
  </p:cSld>
  <p:clrMapOvr>
    <a:masterClrMapping/>
  </p:clrMapOvr>
  <p:transition spd="slow">
    <p:wip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05133" y="6041362"/>
            <a:ext cx="911939" cy="365125"/>
          </a:xfrm>
          <a:prstGeom prst="rect">
            <a:avLst/>
          </a:prstGeom>
        </p:spPr>
        <p:txBody>
          <a:bodyPr/>
          <a:lstStyle/>
          <a:p>
            <a:endParaRPr lang="en-US"/>
          </a:p>
        </p:txBody>
      </p:sp>
      <p:sp>
        <p:nvSpPr>
          <p:cNvPr id="3" name="Footer Placeholder 2"/>
          <p:cNvSpPr>
            <a:spLocks noGrp="1"/>
          </p:cNvSpPr>
          <p:nvPr>
            <p:ph type="ftr" sz="quarter" idx="11"/>
          </p:nvPr>
        </p:nvSpPr>
        <p:spPr>
          <a:xfrm>
            <a:off x="677334" y="6041362"/>
            <a:ext cx="6297612"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67195612"/>
      </p:ext>
    </p:extLst>
  </p:cSld>
  <p:clrMapOvr>
    <a:masterClrMapping/>
  </p:clrMapOvr>
  <p:transition spd="slow">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a:prstGeom prst="rect">
            <a:avLst/>
          </a:prstGeo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a:prstGeom prst="rect">
            <a:avLst/>
          </a:prstGeo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05133" y="6041362"/>
            <a:ext cx="911939" cy="365125"/>
          </a:xfrm>
          <a:prstGeom prst="rect">
            <a:avLst/>
          </a:prstGeom>
        </p:spPr>
        <p:txBody>
          <a:bodyPr/>
          <a:lstStyle/>
          <a:p>
            <a:endParaRPr lang="en-US"/>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519954A3-9DFD-4C44-94BA-B95130A3BA1C}" type="slidenum">
              <a:rPr lang="en-US" smtClean="0"/>
              <a:t>‹#›</a:t>
            </a:fld>
            <a:endParaRPr lang="en-US"/>
          </a:p>
        </p:txBody>
      </p:sp>
    </p:spTree>
    <p:extLst>
      <p:ext uri="{BB962C8B-B14F-4D97-AF65-F5344CB8AC3E}">
        <p14:creationId xmlns:p14="http://schemas.microsoft.com/office/powerpoint/2010/main" val="2504698596"/>
      </p:ext>
    </p:extLst>
  </p:cSld>
  <p:clrMapOvr>
    <a:masterClrMapping/>
  </p:clrMapOvr>
  <p:transition spd="slow">
    <p:wip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a:prstGeom prst="rect">
            <a:avLst/>
          </a:prstGeo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a:prstGeom prst="rect">
            <a:avLst/>
          </a:prstGeo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a:prstGeom prst="rect">
            <a:avLst/>
          </a:prstGeo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a:xfrm>
            <a:off x="677334" y="6041362"/>
            <a:ext cx="6297612"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
        <p:nvSpPr>
          <p:cNvPr id="5" name="Date Placeholder 4"/>
          <p:cNvSpPr>
            <a:spLocks noGrp="1"/>
          </p:cNvSpPr>
          <p:nvPr>
            <p:ph type="dt" sz="half" idx="10"/>
          </p:nvPr>
        </p:nvSpPr>
        <p:spPr>
          <a:xfrm>
            <a:off x="7205133" y="6041362"/>
            <a:ext cx="911939" cy="365125"/>
          </a:xfrm>
          <a:prstGeom prst="rect">
            <a:avLst/>
          </a:prstGeom>
        </p:spPr>
        <p:txBody>
          <a:bodyPr/>
          <a:lstStyle/>
          <a:p>
            <a:endParaRPr lang="en-US"/>
          </a:p>
        </p:txBody>
      </p:sp>
    </p:spTree>
    <p:extLst>
      <p:ext uri="{BB962C8B-B14F-4D97-AF65-F5344CB8AC3E}">
        <p14:creationId xmlns:p14="http://schemas.microsoft.com/office/powerpoint/2010/main" val="3817642671"/>
      </p:ext>
    </p:extLst>
  </p:cSld>
  <p:clrMapOvr>
    <a:masterClrMapping/>
  </p:clrMapOvr>
  <p:transition spd="slow">
    <p:wip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a:prstGeom prst="rect">
            <a:avLst/>
          </a:prstGeo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a:prstGeom prst="rect">
            <a:avLst/>
          </a:prstGeo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48955309"/>
      </p:ext>
    </p:extLst>
  </p:cSld>
  <p:clrMapOvr>
    <a:masterClrMapping/>
  </p:clrMapOvr>
  <p:transition spd="slow">
    <p:wip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a:prstGeom prst="rect">
            <a:avLst/>
          </a:prstGeo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a:prstGeom prst="rect">
            <a:avLst/>
          </a:prstGeo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a:prstGeom prst="rect">
            <a:avLst/>
          </a:prstGeo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33508041"/>
      </p:ext>
    </p:extLst>
  </p:cSld>
  <p:clrMapOvr>
    <a:masterClrMapping/>
  </p:clrMapOvr>
  <p:transition spd="slow">
    <p:wip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a:prstGeom prst="rect">
            <a:avLst/>
          </a:prstGeo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a:prstGeom prst="rect">
            <a:avLst/>
          </a:prstGeo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594853643"/>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a:prstGeom prst="rect">
            <a:avLst/>
          </a:prstGeo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a:prstGeom prst="rect">
            <a:avLst/>
          </a:prstGeo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8" name="Footer Placeholder 7"/>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2217123295"/>
      </p:ext>
    </p:extLst>
  </p:cSld>
  <p:clrMapOvr>
    <a:masterClrMapping/>
  </p:clrMapOvr>
  <p:transition spd="slow">
    <p:wip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a:prstGeom prst="rect">
            <a:avLst/>
          </a:prstGeo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a:prstGeom prst="rect">
            <a:avLst/>
          </a:prstGeo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a:prstGeom prst="rect">
            <a:avLst/>
          </a:prstGeo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846898385"/>
      </p:ext>
    </p:extLst>
  </p:cSld>
  <p:clrMapOvr>
    <a:masterClrMapping/>
  </p:clrMapOvr>
  <p:transition spd="slow">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a:prstGeom prst="rect">
            <a:avLst/>
          </a:prstGeo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a:prstGeom prst="rect">
            <a:avLst/>
          </a:prstGeo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a:prstGeom prst="rect">
            <a:avLst/>
          </a:prstGeo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21187703"/>
      </p:ext>
    </p:extLst>
  </p:cSld>
  <p:clrMapOvr>
    <a:masterClrMapping/>
  </p:clrMapOvr>
  <p:transition spd="slow">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77334" y="2160589"/>
            <a:ext cx="8596668" cy="388077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89333C77-0158-454C-844F-B7AB9BD7DAD4}" type="slidenum">
              <a:rPr lang="en-US" smtClean="0"/>
              <a:t>‹#›</a:t>
            </a:fld>
            <a:endParaRPr lang="en-US"/>
          </a:p>
        </p:txBody>
      </p:sp>
    </p:spTree>
    <p:extLst>
      <p:ext uri="{BB962C8B-B14F-4D97-AF65-F5344CB8AC3E}">
        <p14:creationId xmlns:p14="http://schemas.microsoft.com/office/powerpoint/2010/main" val="590815917"/>
      </p:ext>
    </p:extLst>
  </p:cSld>
  <p:clrMapOvr>
    <a:masterClrMapping/>
  </p:clrMapOvr>
  <p:transition spd="slow">
    <p:wip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a:prstGeom prst="rect">
            <a:avLst/>
          </a:prstGeo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205133" y="6041362"/>
            <a:ext cx="911939" cy="365125"/>
          </a:xfrm>
          <a:prstGeom prst="rect">
            <a:avLst/>
          </a:prstGeom>
        </p:spPr>
        <p:txBody>
          <a:bodyPr/>
          <a:lstStyle/>
          <a:p>
            <a:endParaRPr lang="en-US"/>
          </a:p>
        </p:txBody>
      </p:sp>
      <p:sp>
        <p:nvSpPr>
          <p:cNvPr id="5" name="Footer Placeholder 4"/>
          <p:cNvSpPr>
            <a:spLocks noGrp="1"/>
          </p:cNvSpPr>
          <p:nvPr>
            <p:ph type="ftr" sz="quarter" idx="11"/>
          </p:nvPr>
        </p:nvSpPr>
        <p:spPr>
          <a:xfrm>
            <a:off x="677334" y="6041362"/>
            <a:ext cx="6297612"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590663" y="6041362"/>
            <a:ext cx="683339" cy="365125"/>
          </a:xfrm>
          <a:prstGeom prst="rect">
            <a:avLst/>
          </a:prstGeo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27796990"/>
      </p:ext>
    </p:extLst>
  </p:cSld>
  <p:clrMapOvr>
    <a:masterClrMapping/>
  </p:clrMapOvr>
  <p:transition spd="slow">
    <p:wip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iche projet_vide">
    <p:spTree>
      <p:nvGrpSpPr>
        <p:cNvPr id="1" name=""/>
        <p:cNvGrpSpPr/>
        <p:nvPr/>
      </p:nvGrpSpPr>
      <p:grpSpPr>
        <a:xfrm>
          <a:off x="0" y="0"/>
          <a:ext cx="0" cy="0"/>
          <a:chOff x="0" y="0"/>
          <a:chExt cx="0" cy="0"/>
        </a:xfrm>
      </p:grpSpPr>
      <p:grpSp>
        <p:nvGrpSpPr>
          <p:cNvPr id="19" name="Groupe 18"/>
          <p:cNvGrpSpPr/>
          <p:nvPr/>
        </p:nvGrpSpPr>
        <p:grpSpPr>
          <a:xfrm>
            <a:off x="332898" y="-3"/>
            <a:ext cx="2469858" cy="6858001"/>
            <a:chOff x="291936" y="-3"/>
            <a:chExt cx="2165950" cy="7559676"/>
          </a:xfrm>
        </p:grpSpPr>
        <p:sp>
          <p:nvSpPr>
            <p:cNvPr id="10" name="Forme libre : forme 9"/>
            <p:cNvSpPr/>
            <p:nvPr/>
          </p:nvSpPr>
          <p:spPr>
            <a:xfrm>
              <a:off x="798286" y="-2"/>
              <a:ext cx="1659600" cy="7559675"/>
            </a:xfrm>
            <a:custGeom>
              <a:avLst/>
              <a:gdLst>
                <a:gd name="connsiteX0" fmla="*/ 0 w 1676833"/>
                <a:gd name="connsiteY0" fmla="*/ 0 h 7559675"/>
                <a:gd name="connsiteX1" fmla="*/ 1676833 w 1676833"/>
                <a:gd name="connsiteY1" fmla="*/ 0 h 7559675"/>
                <a:gd name="connsiteX2" fmla="*/ 1072156 w 1676833"/>
                <a:gd name="connsiteY2" fmla="*/ 7559675 h 7559675"/>
                <a:gd name="connsiteX3" fmla="*/ 0 w 1676833"/>
                <a:gd name="connsiteY3" fmla="*/ 7559675 h 7559675"/>
              </a:gdLst>
              <a:ahLst/>
              <a:cxnLst>
                <a:cxn ang="0">
                  <a:pos x="connsiteX0" y="connsiteY0"/>
                </a:cxn>
                <a:cxn ang="0">
                  <a:pos x="connsiteX1" y="connsiteY1"/>
                </a:cxn>
                <a:cxn ang="0">
                  <a:pos x="connsiteX2" y="connsiteY2"/>
                </a:cxn>
                <a:cxn ang="0">
                  <a:pos x="connsiteX3" y="connsiteY3"/>
                </a:cxn>
              </a:cxnLst>
              <a:rect l="l" t="t" r="r" b="b"/>
              <a:pathLst>
                <a:path w="1676833" h="7559675">
                  <a:moveTo>
                    <a:pt x="0" y="0"/>
                  </a:moveTo>
                  <a:lnTo>
                    <a:pt x="1676833" y="0"/>
                  </a:lnTo>
                  <a:lnTo>
                    <a:pt x="1072156" y="7559675"/>
                  </a:lnTo>
                  <a:lnTo>
                    <a:pt x="0" y="7559675"/>
                  </a:lnTo>
                  <a:close/>
                </a:path>
              </a:pathLst>
            </a:cu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19" tIns="27008" rIns="54019" bIns="27008" numCol="1" spcCol="0" rtlCol="0" fromWordArt="0" anchor="ctr" anchorCtr="0" forceAA="0" compatLnSpc="1">
              <a:prstTxWarp prst="textNoShape">
                <a:avLst/>
              </a:prstTxWarp>
              <a:noAutofit/>
            </a:bodyPr>
            <a:lstStyle/>
            <a:p>
              <a:pPr algn="ctr"/>
              <a:endParaRPr lang="fr-FR" sz="965" b="1"/>
            </a:p>
          </p:txBody>
        </p:sp>
        <p:sp>
          <p:nvSpPr>
            <p:cNvPr id="12" name="Rectangle 11"/>
            <p:cNvSpPr/>
            <p:nvPr/>
          </p:nvSpPr>
          <p:spPr>
            <a:xfrm>
              <a:off x="291936" y="-3"/>
              <a:ext cx="506350" cy="7559675"/>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33"/>
            </a:p>
          </p:txBody>
        </p:sp>
      </p:grpSp>
      <p:sp>
        <p:nvSpPr>
          <p:cNvPr id="2" name="Titre 1"/>
          <p:cNvSpPr>
            <a:spLocks noGrp="1"/>
          </p:cNvSpPr>
          <p:nvPr>
            <p:ph type="title"/>
          </p:nvPr>
        </p:nvSpPr>
        <p:spPr>
          <a:xfrm>
            <a:off x="3027183" y="209295"/>
            <a:ext cx="8620757" cy="852388"/>
          </a:xfrm>
        </p:spPr>
        <p:txBody>
          <a:bodyPr/>
          <a:lstStyle>
            <a:lvl1pPr algn="r">
              <a:defRPr/>
            </a:lvl1pPr>
          </a:lstStyle>
          <a:p>
            <a:r>
              <a:rPr lang="en-US"/>
              <a:t>Click to edit Master title style</a:t>
            </a:r>
            <a:endParaRPr lang="fr-FR"/>
          </a:p>
        </p:txBody>
      </p:sp>
      <p:sp>
        <p:nvSpPr>
          <p:cNvPr id="3" name="Espace réservé du pied de page 2"/>
          <p:cNvSpPr>
            <a:spLocks noGrp="1"/>
          </p:cNvSpPr>
          <p:nvPr>
            <p:ph type="ftr" sz="quarter" idx="10"/>
          </p:nvPr>
        </p:nvSpPr>
        <p:spPr>
          <a:xfrm flipH="1">
            <a:off x="2041416" y="6370321"/>
            <a:ext cx="9183016" cy="195951"/>
          </a:xfrm>
          <a:custGeom>
            <a:avLst/>
            <a:gdLst>
              <a:gd name="connsiteX0" fmla="*/ 0 w 6872905"/>
              <a:gd name="connsiteY0" fmla="*/ 0 h 324000"/>
              <a:gd name="connsiteX1" fmla="*/ 6872905 w 6872905"/>
              <a:gd name="connsiteY1" fmla="*/ 0 h 324000"/>
              <a:gd name="connsiteX2" fmla="*/ 6872905 w 6872905"/>
              <a:gd name="connsiteY2" fmla="*/ 324000 h 324000"/>
              <a:gd name="connsiteX3" fmla="*/ 0 w 6872905"/>
              <a:gd name="connsiteY3" fmla="*/ 324000 h 324000"/>
              <a:gd name="connsiteX4" fmla="*/ 0 w 6872905"/>
              <a:gd name="connsiteY4" fmla="*/ 0 h 324000"/>
              <a:gd name="connsiteX0" fmla="*/ -572719 w 6872905"/>
              <a:gd name="connsiteY0" fmla="*/ 0 h 324000"/>
              <a:gd name="connsiteX1" fmla="*/ -572719 w 6872905"/>
              <a:gd name="connsiteY1" fmla="*/ 324000 h 324000"/>
              <a:gd name="connsiteX2" fmla="*/ -572719 w 6872905"/>
              <a:gd name="connsiteY2" fmla="*/ 0 h 324000"/>
              <a:gd name="connsiteX0" fmla="*/ -572719 w 6872905"/>
              <a:gd name="connsiteY0" fmla="*/ 60750 h 324000"/>
              <a:gd name="connsiteX1" fmla="*/ -570863 w 6872905"/>
              <a:gd name="connsiteY1" fmla="*/ 78751 h 324000"/>
              <a:gd name="connsiteX0" fmla="*/ 572719 w 7445624"/>
              <a:gd name="connsiteY0" fmla="*/ 0 h 324000"/>
              <a:gd name="connsiteX1" fmla="*/ 7445624 w 7445624"/>
              <a:gd name="connsiteY1" fmla="*/ 0 h 324000"/>
              <a:gd name="connsiteX2" fmla="*/ 7445624 w 7445624"/>
              <a:gd name="connsiteY2" fmla="*/ 324000 h 324000"/>
              <a:gd name="connsiteX3" fmla="*/ 572719 w 7445624"/>
              <a:gd name="connsiteY3" fmla="*/ 324000 h 324000"/>
              <a:gd name="connsiteX4" fmla="*/ 572719 w 7445624"/>
              <a:gd name="connsiteY4" fmla="*/ 0 h 324000"/>
              <a:gd name="connsiteX0" fmla="*/ 0 w 7445624"/>
              <a:gd name="connsiteY0" fmla="*/ 0 h 324000"/>
              <a:gd name="connsiteX1" fmla="*/ 0 w 7445624"/>
              <a:gd name="connsiteY1" fmla="*/ 324000 h 324000"/>
              <a:gd name="connsiteX2" fmla="*/ 0 w 7445624"/>
              <a:gd name="connsiteY2" fmla="*/ 0 h 324000"/>
              <a:gd name="connsiteX0" fmla="*/ 0 w 7445624"/>
              <a:gd name="connsiteY0" fmla="*/ 60750 h 324000"/>
              <a:gd name="connsiteX1" fmla="*/ 1856 w 7445624"/>
              <a:gd name="connsiteY1" fmla="*/ 78751 h 324000"/>
              <a:gd name="connsiteX0" fmla="*/ 572719 w 7445624"/>
              <a:gd name="connsiteY0" fmla="*/ 0 h 324000"/>
              <a:gd name="connsiteX1" fmla="*/ 7445624 w 7445624"/>
              <a:gd name="connsiteY1" fmla="*/ 0 h 324000"/>
              <a:gd name="connsiteX2" fmla="*/ 7445624 w 7445624"/>
              <a:gd name="connsiteY2" fmla="*/ 324000 h 324000"/>
              <a:gd name="connsiteX3" fmla="*/ 572719 w 7445624"/>
              <a:gd name="connsiteY3" fmla="*/ 324000 h 324000"/>
              <a:gd name="connsiteX4" fmla="*/ 572719 w 7445624"/>
              <a:gd name="connsiteY4" fmla="*/ 0 h 324000"/>
              <a:gd name="connsiteX0" fmla="*/ 0 w 7445624"/>
              <a:gd name="connsiteY0" fmla="*/ 0 h 324000"/>
              <a:gd name="connsiteX1" fmla="*/ 0 w 7445624"/>
              <a:gd name="connsiteY1" fmla="*/ 324000 h 324000"/>
              <a:gd name="connsiteX2" fmla="*/ 0 w 7445624"/>
              <a:gd name="connsiteY2" fmla="*/ 0 h 324000"/>
              <a:gd name="connsiteX0" fmla="*/ 0 w 7445624"/>
              <a:gd name="connsiteY0" fmla="*/ 60750 h 324000"/>
              <a:gd name="connsiteX1" fmla="*/ 1856 w 7445624"/>
              <a:gd name="connsiteY1" fmla="*/ 78751 h 324000"/>
            </a:gdLst>
            <a:ahLst/>
            <a:cxnLst>
              <a:cxn ang="0">
                <a:pos x="connsiteX0" y="connsiteY0"/>
              </a:cxn>
              <a:cxn ang="0">
                <a:pos x="connsiteX1" y="connsiteY1"/>
              </a:cxn>
            </a:cxnLst>
            <a:rect l="l" t="t" r="r" b="b"/>
            <a:pathLst>
              <a:path w="7445624" h="324000" stroke="0" extrusionOk="0">
                <a:moveTo>
                  <a:pt x="572719" y="0"/>
                </a:moveTo>
                <a:lnTo>
                  <a:pt x="7445624" y="0"/>
                </a:lnTo>
                <a:lnTo>
                  <a:pt x="7445624" y="324000"/>
                </a:lnTo>
                <a:lnTo>
                  <a:pt x="572719" y="324000"/>
                </a:lnTo>
                <a:lnTo>
                  <a:pt x="572719" y="0"/>
                </a:lnTo>
                <a:close/>
              </a:path>
              <a:path w="7445624" h="324000" fill="none" extrusionOk="0">
                <a:moveTo>
                  <a:pt x="0" y="0"/>
                </a:moveTo>
                <a:lnTo>
                  <a:pt x="0" y="324000"/>
                </a:lnTo>
                <a:lnTo>
                  <a:pt x="0" y="0"/>
                </a:lnTo>
                <a:close/>
              </a:path>
              <a:path w="7445624" h="324000" fill="none" extrusionOk="0">
                <a:moveTo>
                  <a:pt x="0" y="60750"/>
                </a:moveTo>
                <a:lnTo>
                  <a:pt x="1856" y="78751"/>
                </a:lnTo>
              </a:path>
            </a:pathLst>
          </a:custGeom>
        </p:spPr>
        <p:txBody>
          <a:bodyPr/>
          <a:lstStyle/>
          <a:p>
            <a:endParaRPr lang="tr-FR"/>
          </a:p>
        </p:txBody>
      </p:sp>
      <p:sp>
        <p:nvSpPr>
          <p:cNvPr id="4" name="Espace réservé du numéro de diapositive 3"/>
          <p:cNvSpPr>
            <a:spLocks noGrp="1"/>
          </p:cNvSpPr>
          <p:nvPr>
            <p:ph type="sldNum" sz="quarter" idx="11"/>
          </p:nvPr>
        </p:nvSpPr>
        <p:spPr/>
        <p:txBody>
          <a:bodyPr/>
          <a:lstStyle/>
          <a:p>
            <a:fld id="{B8B32C79-265A-1944-BEC7-F6172F740B1E}" type="slidenum">
              <a:rPr lang="tr-FR" smtClean="0"/>
              <a:t>‹#›</a:t>
            </a:fld>
            <a:endParaRPr lang="tr-FR"/>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80" y="179622"/>
            <a:ext cx="1626297" cy="1329203"/>
          </a:xfrm>
          <a:prstGeom prst="rect">
            <a:avLst/>
          </a:prstGeom>
        </p:spPr>
      </p:pic>
      <p:sp>
        <p:nvSpPr>
          <p:cNvPr id="18" name="Rectangle 17"/>
          <p:cNvSpPr/>
          <p:nvPr/>
        </p:nvSpPr>
        <p:spPr>
          <a:xfrm>
            <a:off x="0" y="0"/>
            <a:ext cx="3328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33"/>
          </a:p>
        </p:txBody>
      </p:sp>
    </p:spTree>
    <p:extLst>
      <p:ext uri="{BB962C8B-B14F-4D97-AF65-F5344CB8AC3E}">
        <p14:creationId xmlns:p14="http://schemas.microsoft.com/office/powerpoint/2010/main" val="13974319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3">
          <p15:clr>
            <a:srgbClr val="FBAE40"/>
          </p15:clr>
        </p15:guide>
        <p15:guide id="3" pos="1667">
          <p15:clr>
            <a:srgbClr val="FBAE40"/>
          </p15:clr>
        </p15:guide>
        <p15:guide id="4" pos="6452">
          <p15:clr>
            <a:srgbClr val="FBAE40"/>
          </p15:clr>
        </p15:guide>
        <p15:guide id="5" orient="horz" pos="263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Cover_generic_red_v1">
    <p:spTree>
      <p:nvGrpSpPr>
        <p:cNvPr id="1" name=""/>
        <p:cNvGrpSpPr/>
        <p:nvPr/>
      </p:nvGrpSpPr>
      <p:grpSpPr>
        <a:xfrm>
          <a:off x="0" y="0"/>
          <a:ext cx="0" cy="0"/>
          <a:chOff x="0" y="0"/>
          <a:chExt cx="0" cy="0"/>
        </a:xfrm>
      </p:grpSpPr>
      <p:grpSp>
        <p:nvGrpSpPr>
          <p:cNvPr id="14" name="Groupe 13"/>
          <p:cNvGrpSpPr/>
          <p:nvPr/>
        </p:nvGrpSpPr>
        <p:grpSpPr>
          <a:xfrm>
            <a:off x="1835956" y="713700"/>
            <a:ext cx="8518500" cy="4860000"/>
            <a:chOff x="306000" y="713700"/>
            <a:chExt cx="8518500" cy="4860000"/>
          </a:xfrm>
        </p:grpSpPr>
        <p:sp>
          <p:nvSpPr>
            <p:cNvPr id="15" name="Forme libre 14"/>
            <p:cNvSpPr/>
            <p:nvPr/>
          </p:nvSpPr>
          <p:spPr bwMode="gray">
            <a:xfrm>
              <a:off x="306000"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Ellipse 15">
              <a:extLst>
                <a:ext uri="{FF2B5EF4-FFF2-40B4-BE49-F238E27FC236}">
                  <a16:creationId xmlns:a16="http://schemas.microsoft.com/office/drawing/2014/main" id="{1B78F9F7-2561-40A6-B3B6-97BC76FBCF81}"/>
                </a:ext>
              </a:extLst>
            </p:cNvPr>
            <p:cNvSpPr>
              <a:spLocks noChangeAspect="1"/>
            </p:cNvSpPr>
            <p:nvPr/>
          </p:nvSpPr>
          <p:spPr bwMode="gray">
            <a:xfrm>
              <a:off x="3964500"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18" name="Imag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a:t>
            </a:fld>
            <a:endParaRPr lang="en-GB" noProof="0"/>
          </a:p>
        </p:txBody>
      </p:sp>
      <p:sp>
        <p:nvSpPr>
          <p:cNvPr id="12" name="Titre 11"/>
          <p:cNvSpPr>
            <a:spLocks noGrp="1"/>
          </p:cNvSpPr>
          <p:nvPr>
            <p:ph type="title" hasCustomPrompt="1"/>
          </p:nvPr>
        </p:nvSpPr>
        <p:spPr bwMode="gray">
          <a:xfrm>
            <a:off x="6192008" y="1484784"/>
            <a:ext cx="4140000" cy="149040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7"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20" name="ZoneTexte 19"/>
          <p:cNvSpPr txBox="1"/>
          <p:nvPr/>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12236639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Cover_generic_blue_v1">
    <p:spTree>
      <p:nvGrpSpPr>
        <p:cNvPr id="1" name=""/>
        <p:cNvGrpSpPr/>
        <p:nvPr/>
      </p:nvGrpSpPr>
      <p:grpSpPr>
        <a:xfrm>
          <a:off x="0" y="0"/>
          <a:ext cx="0" cy="0"/>
          <a:chOff x="0" y="0"/>
          <a:chExt cx="0" cy="0"/>
        </a:xfrm>
      </p:grpSpPr>
      <p:grpSp>
        <p:nvGrpSpPr>
          <p:cNvPr id="16" name="Groupe 15"/>
          <p:cNvGrpSpPr/>
          <p:nvPr/>
        </p:nvGrpSpPr>
        <p:grpSpPr>
          <a:xfrm>
            <a:off x="1835956" y="713700"/>
            <a:ext cx="8518500" cy="4860000"/>
            <a:chOff x="306000" y="713700"/>
            <a:chExt cx="8518500" cy="4860000"/>
          </a:xfrm>
        </p:grpSpPr>
        <p:sp>
          <p:nvSpPr>
            <p:cNvPr id="17" name="Forme libre 16"/>
            <p:cNvSpPr/>
            <p:nvPr/>
          </p:nvSpPr>
          <p:spPr bwMode="gray">
            <a:xfrm>
              <a:off x="306000"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Ellipse 17">
              <a:extLst>
                <a:ext uri="{FF2B5EF4-FFF2-40B4-BE49-F238E27FC236}">
                  <a16:creationId xmlns:a16="http://schemas.microsoft.com/office/drawing/2014/main" id="{1B78F9F7-2561-40A6-B3B6-97BC76FBCF81}"/>
                </a:ext>
              </a:extLst>
            </p:cNvPr>
            <p:cNvSpPr>
              <a:spLocks noChangeAspect="1"/>
            </p:cNvSpPr>
            <p:nvPr/>
          </p:nvSpPr>
          <p:spPr bwMode="gray">
            <a:xfrm>
              <a:off x="3964500"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pic>
        <p:nvPicPr>
          <p:cNvPr id="15" name="Imag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14" name="ZoneTexte 13"/>
          <p:cNvSpPr txBox="1"/>
          <p:nvPr/>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387211021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Cover_generic_red_v2">
    <p:spTree>
      <p:nvGrpSpPr>
        <p:cNvPr id="1" name=""/>
        <p:cNvGrpSpPr/>
        <p:nvPr/>
      </p:nvGrpSpPr>
      <p:grpSpPr>
        <a:xfrm>
          <a:off x="0" y="0"/>
          <a:ext cx="0" cy="0"/>
          <a:chOff x="0" y="0"/>
          <a:chExt cx="0" cy="0"/>
        </a:xfrm>
      </p:grpSpPr>
      <p:grpSp>
        <p:nvGrpSpPr>
          <p:cNvPr id="22" name="Groupe 21"/>
          <p:cNvGrpSpPr/>
          <p:nvPr/>
        </p:nvGrpSpPr>
        <p:grpSpPr>
          <a:xfrm>
            <a:off x="1835956" y="713700"/>
            <a:ext cx="8518500" cy="4860000"/>
            <a:chOff x="306000" y="713700"/>
            <a:chExt cx="8518500" cy="4860000"/>
          </a:xfrm>
        </p:grpSpPr>
        <p:sp>
          <p:nvSpPr>
            <p:cNvPr id="23" name="Forme libre 22"/>
            <p:cNvSpPr/>
            <p:nvPr/>
          </p:nvSpPr>
          <p:spPr bwMode="gray">
            <a:xfrm>
              <a:off x="306000"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4" name="Ellipse 23">
              <a:extLst>
                <a:ext uri="{FF2B5EF4-FFF2-40B4-BE49-F238E27FC236}">
                  <a16:creationId xmlns:a16="http://schemas.microsoft.com/office/drawing/2014/main" id="{1B78F9F7-2561-40A6-B3B6-97BC76FBCF81}"/>
                </a:ext>
              </a:extLst>
            </p:cNvPr>
            <p:cNvSpPr>
              <a:spLocks noChangeAspect="1"/>
            </p:cNvSpPr>
            <p:nvPr/>
          </p:nvSpPr>
          <p:spPr bwMode="gray">
            <a:xfrm>
              <a:off x="3964500"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25" name="Imag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7"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3" name="ZoneTexte 12"/>
          <p:cNvSpPr txBox="1"/>
          <p:nvPr/>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11279757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Cover_generic_blue_v2">
    <p:spTree>
      <p:nvGrpSpPr>
        <p:cNvPr id="1" name=""/>
        <p:cNvGrpSpPr/>
        <p:nvPr/>
      </p:nvGrpSpPr>
      <p:grpSpPr>
        <a:xfrm>
          <a:off x="0" y="0"/>
          <a:ext cx="0" cy="0"/>
          <a:chOff x="0" y="0"/>
          <a:chExt cx="0" cy="0"/>
        </a:xfrm>
      </p:grpSpPr>
      <p:grpSp>
        <p:nvGrpSpPr>
          <p:cNvPr id="15" name="Groupe 14"/>
          <p:cNvGrpSpPr/>
          <p:nvPr/>
        </p:nvGrpSpPr>
        <p:grpSpPr>
          <a:xfrm>
            <a:off x="1835956" y="713700"/>
            <a:ext cx="8518500" cy="4860000"/>
            <a:chOff x="306000" y="713700"/>
            <a:chExt cx="8518500" cy="4860000"/>
          </a:xfrm>
        </p:grpSpPr>
        <p:sp>
          <p:nvSpPr>
            <p:cNvPr id="16" name="Forme libre 15"/>
            <p:cNvSpPr/>
            <p:nvPr/>
          </p:nvSpPr>
          <p:spPr bwMode="gray">
            <a:xfrm>
              <a:off x="306000"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Ellipse 16">
              <a:extLst>
                <a:ext uri="{FF2B5EF4-FFF2-40B4-BE49-F238E27FC236}">
                  <a16:creationId xmlns:a16="http://schemas.microsoft.com/office/drawing/2014/main" id="{1B78F9F7-2561-40A6-B3B6-97BC76FBCF81}"/>
                </a:ext>
              </a:extLst>
            </p:cNvPr>
            <p:cNvSpPr>
              <a:spLocks noChangeAspect="1"/>
            </p:cNvSpPr>
            <p:nvPr/>
          </p:nvSpPr>
          <p:spPr bwMode="gray">
            <a:xfrm>
              <a:off x="3964500"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18" name="Imag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9" name="ZoneTexte 18"/>
          <p:cNvSpPr txBox="1"/>
          <p:nvPr/>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34466043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Cover_generic_blue_v3">
    <p:spTree>
      <p:nvGrpSpPr>
        <p:cNvPr id="1" name=""/>
        <p:cNvGrpSpPr/>
        <p:nvPr/>
      </p:nvGrpSpPr>
      <p:grpSpPr>
        <a:xfrm>
          <a:off x="0" y="0"/>
          <a:ext cx="0" cy="0"/>
          <a:chOff x="0" y="0"/>
          <a:chExt cx="0" cy="0"/>
        </a:xfrm>
      </p:grpSpPr>
      <p:grpSp>
        <p:nvGrpSpPr>
          <p:cNvPr id="15" name="Groupe 14"/>
          <p:cNvGrpSpPr/>
          <p:nvPr/>
        </p:nvGrpSpPr>
        <p:grpSpPr>
          <a:xfrm>
            <a:off x="1835956" y="713700"/>
            <a:ext cx="8518500" cy="4860000"/>
            <a:chOff x="306000" y="713700"/>
            <a:chExt cx="8518500" cy="4860000"/>
          </a:xfrm>
        </p:grpSpPr>
        <p:sp>
          <p:nvSpPr>
            <p:cNvPr id="16" name="Forme libre 15"/>
            <p:cNvSpPr/>
            <p:nvPr/>
          </p:nvSpPr>
          <p:spPr bwMode="gray">
            <a:xfrm>
              <a:off x="306000" y="713700"/>
              <a:ext cx="4257000" cy="4860000"/>
            </a:xfrm>
            <a:custGeom>
              <a:avLst/>
              <a:gdLst>
                <a:gd name="connsiteX0" fmla="*/ 2430000 w 4257000"/>
                <a:gd name="connsiteY0" fmla="*/ 0 h 4860000"/>
                <a:gd name="connsiteX1" fmla="*/ 3152608 w 4257000"/>
                <a:gd name="connsiteY1" fmla="*/ 109248 h 4860000"/>
                <a:gd name="connsiteX2" fmla="*/ 3375866 w 4257000"/>
                <a:gd name="connsiteY2" fmla="*/ 190962 h 4860000"/>
                <a:gd name="connsiteX3" fmla="*/ 3588282 w 4257000"/>
                <a:gd name="connsiteY3" fmla="*/ 293288 h 4860000"/>
                <a:gd name="connsiteX4" fmla="*/ 3698050 w 4257000"/>
                <a:gd name="connsiteY4" fmla="*/ 359974 h 4860000"/>
                <a:gd name="connsiteX5" fmla="*/ 3788636 w 4257000"/>
                <a:gd name="connsiteY5" fmla="*/ 415006 h 4860000"/>
                <a:gd name="connsiteX6" fmla="*/ 3878887 w 4257000"/>
                <a:gd name="connsiteY6" fmla="*/ 482494 h 4860000"/>
                <a:gd name="connsiteX7" fmla="*/ 3975706 w 4257000"/>
                <a:gd name="connsiteY7" fmla="*/ 554894 h 4860000"/>
                <a:gd name="connsiteX8" fmla="*/ 4055153 w 4257000"/>
                <a:gd name="connsiteY8" fmla="*/ 627100 h 4860000"/>
                <a:gd name="connsiteX9" fmla="*/ 4148270 w 4257000"/>
                <a:gd name="connsiteY9" fmla="*/ 711731 h 4860000"/>
                <a:gd name="connsiteX10" fmla="*/ 4257000 w 4257000"/>
                <a:gd name="connsiteY10" fmla="*/ 831364 h 4860000"/>
                <a:gd name="connsiteX11" fmla="*/ 4208894 w 4257000"/>
                <a:gd name="connsiteY11" fmla="*/ 884294 h 4860000"/>
                <a:gd name="connsiteX12" fmla="*/ 3654000 w 4257000"/>
                <a:gd name="connsiteY12" fmla="*/ 2430000 h 4860000"/>
                <a:gd name="connsiteX13" fmla="*/ 4208894 w 4257000"/>
                <a:gd name="connsiteY13" fmla="*/ 3975706 h 4860000"/>
                <a:gd name="connsiteX14" fmla="*/ 4257000 w 4257000"/>
                <a:gd name="connsiteY14" fmla="*/ 4028636 h 4860000"/>
                <a:gd name="connsiteX15" fmla="*/ 4148270 w 4257000"/>
                <a:gd name="connsiteY15" fmla="*/ 4148270 h 4860000"/>
                <a:gd name="connsiteX16" fmla="*/ 2430000 w 4257000"/>
                <a:gd name="connsiteY16" fmla="*/ 4860000 h 4860000"/>
                <a:gd name="connsiteX17" fmla="*/ 0 w 4257000"/>
                <a:gd name="connsiteY17" fmla="*/ 2430000 h 4860000"/>
                <a:gd name="connsiteX18" fmla="*/ 2430000 w 4257000"/>
                <a:gd name="connsiteY18"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57000" h="4860000">
                  <a:moveTo>
                    <a:pt x="2430000" y="0"/>
                  </a:moveTo>
                  <a:cubicBezTo>
                    <a:pt x="2681635" y="0"/>
                    <a:pt x="2924336" y="38248"/>
                    <a:pt x="3152608" y="109248"/>
                  </a:cubicBezTo>
                  <a:cubicBezTo>
                    <a:pt x="3228698" y="132915"/>
                    <a:pt x="3303186" y="160220"/>
                    <a:pt x="3375866" y="190962"/>
                  </a:cubicBezTo>
                  <a:lnTo>
                    <a:pt x="3588282" y="293288"/>
                  </a:lnTo>
                  <a:lnTo>
                    <a:pt x="3698050" y="359974"/>
                  </a:lnTo>
                  <a:lnTo>
                    <a:pt x="3788636" y="415006"/>
                  </a:lnTo>
                  <a:lnTo>
                    <a:pt x="3878887" y="482494"/>
                  </a:lnTo>
                  <a:lnTo>
                    <a:pt x="3975706" y="554894"/>
                  </a:lnTo>
                  <a:lnTo>
                    <a:pt x="4055153" y="627100"/>
                  </a:lnTo>
                  <a:lnTo>
                    <a:pt x="4148270" y="711731"/>
                  </a:ln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Ellipse 16">
              <a:extLst>
                <a:ext uri="{FF2B5EF4-FFF2-40B4-BE49-F238E27FC236}">
                  <a16:creationId xmlns:a16="http://schemas.microsoft.com/office/drawing/2014/main" id="{1B78F9F7-2561-40A6-B3B6-97BC76FBCF81}"/>
                </a:ext>
              </a:extLst>
            </p:cNvPr>
            <p:cNvSpPr>
              <a:spLocks noChangeAspect="1"/>
            </p:cNvSpPr>
            <p:nvPr/>
          </p:nvSpPr>
          <p:spPr bwMode="gray">
            <a:xfrm>
              <a:off x="3964500"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14" name="ZoneTexte 13"/>
          <p:cNvSpPr txBox="1"/>
          <p:nvPr/>
        </p:nvSpPr>
        <p:spPr bwMode="gray">
          <a:xfrm>
            <a:off x="-1752872" y="0"/>
            <a:ext cx="1464162" cy="830997"/>
          </a:xfrm>
          <a:prstGeom prst="rect">
            <a:avLst/>
          </a:prstGeom>
          <a:solidFill>
            <a:schemeClr val="bg1"/>
          </a:solidFill>
          <a:ln w="28575">
            <a:solidFill>
              <a:schemeClr val="tx1"/>
            </a:solidFill>
            <a:bevel/>
          </a:ln>
        </p:spPr>
        <p:txBody>
          <a:bodyPr wrap="square" rtlCol="0">
            <a:spAutoFit/>
          </a:bodyPr>
          <a:lstStyle/>
          <a:p>
            <a:r>
              <a:rPr lang="en-GB" sz="800" b="0" noProof="0"/>
              <a:t>More cover slides are available on www.partners.alstom.com (in the section “Graphic guidelines and templates / PowerPoint templates”)</a:t>
            </a:r>
          </a:p>
        </p:txBody>
      </p:sp>
    </p:spTree>
    <p:extLst>
      <p:ext uri="{BB962C8B-B14F-4D97-AF65-F5344CB8AC3E}">
        <p14:creationId xmlns:p14="http://schemas.microsoft.com/office/powerpoint/2010/main" val="3691087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4" name="Footer Placeholder 3"/>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752470571"/>
      </p:ext>
    </p:extLst>
  </p:cSld>
  <p:clrMapOvr>
    <a:masterClrMapping/>
  </p:clrMapOvr>
  <p:transition spd="slow">
    <p:wip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Cover_customizable_red">
    <p:spTree>
      <p:nvGrpSpPr>
        <p:cNvPr id="1" name=""/>
        <p:cNvGrpSpPr/>
        <p:nvPr/>
      </p:nvGrpSpPr>
      <p:grpSpPr>
        <a:xfrm>
          <a:off x="0" y="0"/>
          <a:ext cx="0" cy="0"/>
          <a:chOff x="0" y="0"/>
          <a:chExt cx="0" cy="0"/>
        </a:xfrm>
      </p:grpSpPr>
      <p:sp>
        <p:nvSpPr>
          <p:cNvPr id="13" name="Ellipse 12">
            <a:extLst>
              <a:ext uri="{FF2B5EF4-FFF2-40B4-BE49-F238E27FC236}">
                <a16:creationId xmlns:a16="http://schemas.microsoft.com/office/drawing/2014/main" id="{1B78F9F7-2561-40A6-B3B6-97BC76FBCF81}"/>
              </a:ext>
            </a:extLst>
          </p:cNvPr>
          <p:cNvSpPr>
            <a:spLocks noChangeAspect="1"/>
          </p:cNvSpPr>
          <p:nvPr/>
        </p:nvSpPr>
        <p:spPr bwMode="gray">
          <a:xfrm>
            <a:off x="5494456" y="713700"/>
            <a:ext cx="4860000" cy="4860000"/>
          </a:xfrm>
          <a:prstGeom prst="ellipse">
            <a:avLst/>
          </a:prstGeom>
          <a:solidFill>
            <a:schemeClr val="accent1"/>
          </a:solidFill>
          <a:ln w="1016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Espace réservé pour une image  15">
            <a:extLst>
              <a:ext uri="{FF2B5EF4-FFF2-40B4-BE49-F238E27FC236}">
                <a16:creationId xmlns:a16="http://schemas.microsoft.com/office/drawing/2014/main" id="{A3FF6568-34B8-4C7C-95F9-D26DA72F510E}"/>
              </a:ext>
            </a:extLst>
          </p:cNvPr>
          <p:cNvSpPr>
            <a:spLocks noGrp="1"/>
          </p:cNvSpPr>
          <p:nvPr>
            <p:ph type="pic" sz="quarter" idx="13" hasCustomPrompt="1"/>
          </p:nvPr>
        </p:nvSpPr>
        <p:spPr bwMode="gray">
          <a:xfrm>
            <a:off x="1835956" y="713700"/>
            <a:ext cx="4257000" cy="4860000"/>
          </a:xfrm>
          <a:custGeom>
            <a:avLst/>
            <a:gdLst>
              <a:gd name="connsiteX0" fmla="*/ 2430000 w 4257000"/>
              <a:gd name="connsiteY0" fmla="*/ 0 h 4860000"/>
              <a:gd name="connsiteX1" fmla="*/ 4148270 w 4257000"/>
              <a:gd name="connsiteY1" fmla="*/ 711731 h 4860000"/>
              <a:gd name="connsiteX2" fmla="*/ 4257000 w 4257000"/>
              <a:gd name="connsiteY2" fmla="*/ 831364 h 4860000"/>
              <a:gd name="connsiteX3" fmla="*/ 4208894 w 4257000"/>
              <a:gd name="connsiteY3" fmla="*/ 884294 h 4860000"/>
              <a:gd name="connsiteX4" fmla="*/ 3654000 w 4257000"/>
              <a:gd name="connsiteY4" fmla="*/ 2430000 h 4860000"/>
              <a:gd name="connsiteX5" fmla="*/ 4208894 w 4257000"/>
              <a:gd name="connsiteY5" fmla="*/ 3975706 h 4860000"/>
              <a:gd name="connsiteX6" fmla="*/ 4257000 w 4257000"/>
              <a:gd name="connsiteY6" fmla="*/ 4028636 h 4860000"/>
              <a:gd name="connsiteX7" fmla="*/ 4148270 w 4257000"/>
              <a:gd name="connsiteY7" fmla="*/ 4148270 h 4860000"/>
              <a:gd name="connsiteX8" fmla="*/ 2430000 w 4257000"/>
              <a:gd name="connsiteY8" fmla="*/ 4860000 h 4860000"/>
              <a:gd name="connsiteX9" fmla="*/ 0 w 4257000"/>
              <a:gd name="connsiteY9" fmla="*/ 2430000 h 4860000"/>
              <a:gd name="connsiteX10" fmla="*/ 2430000 w 4257000"/>
              <a:gd name="connsiteY10"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7000" h="4860000">
                <a:moveTo>
                  <a:pt x="2430000" y="0"/>
                </a:moveTo>
                <a:cubicBezTo>
                  <a:pt x="3101026" y="0"/>
                  <a:pt x="3708526" y="271987"/>
                  <a:pt x="4148270" y="711731"/>
                </a:cubicBez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Select the icon to insert a picture </a:t>
            </a:r>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dirty="0"/>
              <a:t>Click to insert presentation title</a:t>
            </a:r>
          </a:p>
        </p:txBody>
      </p:sp>
      <p:sp>
        <p:nvSpPr>
          <p:cNvPr id="17"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14" name="ZoneTexte 13"/>
          <p:cNvSpPr txBox="1"/>
          <p:nvPr/>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dirty="0"/>
              <a:t>To change a picture:</a:t>
            </a:r>
          </a:p>
          <a:p>
            <a:endParaRPr lang="en-GB" sz="80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dirty="0"/>
              <a:t>Remove it </a:t>
            </a:r>
            <a:r>
              <a:rPr lang="en-GB" sz="800" dirty="0"/>
              <a:t>(“</a:t>
            </a:r>
            <a:r>
              <a:rPr lang="en-GB" sz="800" dirty="0" err="1"/>
              <a:t>Suppr</a:t>
            </a:r>
            <a:r>
              <a:rPr lang="en-GB" sz="800" dirty="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Click on the icon to insert a new picture</a:t>
            </a:r>
          </a:p>
          <a:p>
            <a:pPr marL="171450" indent="-171450">
              <a:buFontTx/>
              <a:buChar char="-"/>
            </a:pPr>
            <a:endParaRPr lang="en-GB" sz="800" b="0" baseline="0" noProof="0" dirty="0"/>
          </a:p>
          <a:p>
            <a:pPr marL="0" indent="0">
              <a:buFontTx/>
              <a:buNone/>
            </a:pPr>
            <a:r>
              <a:rPr lang="en-GB" sz="800" b="0" baseline="0" noProof="0" dirty="0"/>
              <a:t>Attention:</a:t>
            </a:r>
            <a:r>
              <a:rPr lang="en-GB" sz="800" dirty="0"/>
              <a:t> The new picture will be automatically put at the forefront, appearing on top of the caption box.</a:t>
            </a:r>
            <a:endParaRPr lang="en-GB" sz="800" b="0" baseline="0" noProof="0" dirty="0"/>
          </a:p>
          <a:p>
            <a:pPr marL="0" indent="0">
              <a:buFontTx/>
              <a:buNone/>
            </a:pPr>
            <a:endParaRPr lang="en-GB" sz="800" b="0" baseline="0" noProof="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Place the picture into background position (right mouse click / “Send to Back” / “Send Backward”)</a:t>
            </a:r>
          </a:p>
        </p:txBody>
      </p:sp>
      <p:sp>
        <p:nvSpPr>
          <p:cNvPr id="15" name="ZoneTexte 14"/>
          <p:cNvSpPr txBox="1"/>
          <p:nvPr/>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dirty="0"/>
              <a:t>To move/resize the picture inside </a:t>
            </a:r>
            <a:br>
              <a:rPr lang="en-GB" sz="800" b="0" noProof="0" dirty="0"/>
            </a:br>
            <a:r>
              <a:rPr lang="en-GB" sz="800" b="0" noProof="0" dirty="0"/>
              <a:t>the picture area:</a:t>
            </a:r>
          </a:p>
          <a:p>
            <a:endParaRPr lang="en-GB" sz="800" b="0" noProof="0" dirty="0"/>
          </a:p>
          <a:p>
            <a:pPr marL="171450" indent="-171450">
              <a:buFontTx/>
              <a:buChar char="-"/>
            </a:pPr>
            <a:r>
              <a:rPr lang="en-GB" sz="800" b="0" noProof="0" dirty="0"/>
              <a:t>Click on the icon to insert a picture</a:t>
            </a:r>
          </a:p>
          <a:p>
            <a:pPr marL="171450" indent="-171450">
              <a:buFontTx/>
              <a:buChar char="-"/>
            </a:pPr>
            <a:r>
              <a:rPr lang="en-GB" sz="800" b="0" noProof="0" dirty="0"/>
              <a:t>Select the picture</a:t>
            </a:r>
          </a:p>
          <a:p>
            <a:pPr marL="171450" indent="-171450">
              <a:buFontTx/>
              <a:buChar char="-"/>
            </a:pPr>
            <a:r>
              <a:rPr lang="en-GB" sz="800" b="0" noProof="0" dirty="0"/>
              <a:t>Click right on the picture and </a:t>
            </a:r>
            <a:r>
              <a:rPr lang="en-GB" sz="800" b="1" noProof="0" dirty="0"/>
              <a:t>select “Crop”</a:t>
            </a:r>
          </a:p>
          <a:p>
            <a:pPr marL="171450" indent="-171450">
              <a:buFontTx/>
              <a:buChar char="-"/>
            </a:pPr>
            <a:r>
              <a:rPr lang="en-GB" sz="800" b="0" noProof="0" dirty="0"/>
              <a:t>Move and resize (if needed) your picture (don’t use the black cropping handles)</a:t>
            </a:r>
          </a:p>
          <a:p>
            <a:pPr marL="171450" indent="-171450">
              <a:buFontTx/>
              <a:buChar char="-"/>
            </a:pPr>
            <a:r>
              <a:rPr lang="en-GB" sz="800" b="0" noProof="0" dirty="0"/>
              <a:t>Hit the Esc key to exit the cropping mode</a:t>
            </a:r>
          </a:p>
        </p:txBody>
      </p:sp>
    </p:spTree>
    <p:extLst>
      <p:ext uri="{BB962C8B-B14F-4D97-AF65-F5344CB8AC3E}">
        <p14:creationId xmlns:p14="http://schemas.microsoft.com/office/powerpoint/2010/main" val="13810571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over_customizable_blue">
    <p:spTree>
      <p:nvGrpSpPr>
        <p:cNvPr id="1" name=""/>
        <p:cNvGrpSpPr/>
        <p:nvPr/>
      </p:nvGrpSpPr>
      <p:grpSpPr>
        <a:xfrm>
          <a:off x="0" y="0"/>
          <a:ext cx="0" cy="0"/>
          <a:chOff x="0" y="0"/>
          <a:chExt cx="0" cy="0"/>
        </a:xfrm>
      </p:grpSpPr>
      <p:sp>
        <p:nvSpPr>
          <p:cNvPr id="14" name="Ellipse 13">
            <a:extLst>
              <a:ext uri="{FF2B5EF4-FFF2-40B4-BE49-F238E27FC236}">
                <a16:creationId xmlns:a16="http://schemas.microsoft.com/office/drawing/2014/main" id="{1B78F9F7-2561-40A6-B3B6-97BC76FBCF81}"/>
              </a:ext>
            </a:extLst>
          </p:cNvPr>
          <p:cNvSpPr>
            <a:spLocks noChangeAspect="1"/>
          </p:cNvSpPr>
          <p:nvPr/>
        </p:nvSpPr>
        <p:spPr bwMode="gray">
          <a:xfrm>
            <a:off x="5494456" y="713700"/>
            <a:ext cx="4860000" cy="4860000"/>
          </a:xfrm>
          <a:prstGeom prst="ellipse">
            <a:avLst/>
          </a:prstGeom>
          <a:solidFill>
            <a:schemeClr val="accent3"/>
          </a:solidFill>
          <a:ln w="1016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5" name="Espace réservé pour une image  15">
            <a:extLst>
              <a:ext uri="{FF2B5EF4-FFF2-40B4-BE49-F238E27FC236}">
                <a16:creationId xmlns:a16="http://schemas.microsoft.com/office/drawing/2014/main" id="{A3FF6568-34B8-4C7C-95F9-D26DA72F510E}"/>
              </a:ext>
            </a:extLst>
          </p:cNvPr>
          <p:cNvSpPr>
            <a:spLocks noGrp="1"/>
          </p:cNvSpPr>
          <p:nvPr>
            <p:ph type="pic" sz="quarter" idx="13" hasCustomPrompt="1"/>
          </p:nvPr>
        </p:nvSpPr>
        <p:spPr bwMode="gray">
          <a:xfrm>
            <a:off x="1835956" y="713700"/>
            <a:ext cx="4257000" cy="4860000"/>
          </a:xfrm>
          <a:custGeom>
            <a:avLst/>
            <a:gdLst>
              <a:gd name="connsiteX0" fmla="*/ 2430000 w 4257000"/>
              <a:gd name="connsiteY0" fmla="*/ 0 h 4860000"/>
              <a:gd name="connsiteX1" fmla="*/ 4148270 w 4257000"/>
              <a:gd name="connsiteY1" fmla="*/ 711731 h 4860000"/>
              <a:gd name="connsiteX2" fmla="*/ 4257000 w 4257000"/>
              <a:gd name="connsiteY2" fmla="*/ 831364 h 4860000"/>
              <a:gd name="connsiteX3" fmla="*/ 4208894 w 4257000"/>
              <a:gd name="connsiteY3" fmla="*/ 884294 h 4860000"/>
              <a:gd name="connsiteX4" fmla="*/ 3654000 w 4257000"/>
              <a:gd name="connsiteY4" fmla="*/ 2430000 h 4860000"/>
              <a:gd name="connsiteX5" fmla="*/ 4208894 w 4257000"/>
              <a:gd name="connsiteY5" fmla="*/ 3975706 h 4860000"/>
              <a:gd name="connsiteX6" fmla="*/ 4257000 w 4257000"/>
              <a:gd name="connsiteY6" fmla="*/ 4028636 h 4860000"/>
              <a:gd name="connsiteX7" fmla="*/ 4148270 w 4257000"/>
              <a:gd name="connsiteY7" fmla="*/ 4148270 h 4860000"/>
              <a:gd name="connsiteX8" fmla="*/ 2430000 w 4257000"/>
              <a:gd name="connsiteY8" fmla="*/ 4860000 h 4860000"/>
              <a:gd name="connsiteX9" fmla="*/ 0 w 4257000"/>
              <a:gd name="connsiteY9" fmla="*/ 2430000 h 4860000"/>
              <a:gd name="connsiteX10" fmla="*/ 2430000 w 4257000"/>
              <a:gd name="connsiteY10" fmla="*/ 0 h 48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7000" h="4860000">
                <a:moveTo>
                  <a:pt x="2430000" y="0"/>
                </a:moveTo>
                <a:cubicBezTo>
                  <a:pt x="3101026" y="0"/>
                  <a:pt x="3708526" y="271987"/>
                  <a:pt x="4148270" y="711731"/>
                </a:cubicBezTo>
                <a:lnTo>
                  <a:pt x="4257000" y="831364"/>
                </a:lnTo>
                <a:lnTo>
                  <a:pt x="4208894" y="884294"/>
                </a:lnTo>
                <a:cubicBezTo>
                  <a:pt x="3862240" y="1304342"/>
                  <a:pt x="3654000" y="1842852"/>
                  <a:pt x="3654000" y="2430000"/>
                </a:cubicBezTo>
                <a:cubicBezTo>
                  <a:pt x="3654000" y="3017148"/>
                  <a:pt x="3862240" y="3555659"/>
                  <a:pt x="4208894" y="3975706"/>
                </a:cubicBezTo>
                <a:lnTo>
                  <a:pt x="4257000" y="4028636"/>
                </a:lnTo>
                <a:lnTo>
                  <a:pt x="4148270" y="4148270"/>
                </a:lnTo>
                <a:cubicBezTo>
                  <a:pt x="3708526" y="4588013"/>
                  <a:pt x="3101026" y="4860000"/>
                  <a:pt x="2430000" y="4860000"/>
                </a:cubicBezTo>
                <a:cubicBezTo>
                  <a:pt x="1087948" y="4860000"/>
                  <a:pt x="0" y="3772052"/>
                  <a:pt x="0" y="2430000"/>
                </a:cubicBezTo>
                <a:cubicBezTo>
                  <a:pt x="0" y="1087948"/>
                  <a:pt x="1087948" y="0"/>
                  <a:pt x="2430000" y="0"/>
                </a:cubicBezTo>
                <a:close/>
              </a:path>
            </a:pathLst>
          </a:cu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Select the icon to insert a picture </a:t>
            </a:r>
          </a:p>
        </p:txBody>
      </p:sp>
      <p:pic>
        <p:nvPicPr>
          <p:cNvPr id="17" name="Imag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4980312" y="5769260"/>
            <a:ext cx="2229788" cy="792000"/>
          </a:xfrm>
          <a:prstGeom prst="rect">
            <a:avLst/>
          </a:prstGeom>
        </p:spPr>
      </p:pic>
      <p:sp>
        <p:nvSpPr>
          <p:cNvPr id="3" name="Sous-titre 2"/>
          <p:cNvSpPr>
            <a:spLocks noGrp="1"/>
          </p:cNvSpPr>
          <p:nvPr>
            <p:ph type="subTitle" idx="1" hasCustomPrompt="1"/>
          </p:nvPr>
        </p:nvSpPr>
        <p:spPr bwMode="gray">
          <a:xfrm>
            <a:off x="6192008" y="3142708"/>
            <a:ext cx="4140000" cy="574324"/>
          </a:xfrm>
          <a:prstGeom prst="rect">
            <a:avLst/>
          </a:prstGeom>
        </p:spPr>
        <p:txBody>
          <a:bodyPr anchor="t" anchorCtr="0">
            <a:normAutofit/>
          </a:bodyPr>
          <a:lstStyle>
            <a:lvl1pPr marL="0" indent="0" algn="l">
              <a:spcBef>
                <a:spcPts val="0"/>
              </a:spcBef>
              <a:buFont typeface="Arial" pitchFamily="34" charset="0"/>
              <a:buNone/>
              <a:defRPr sz="2000" b="0">
                <a:solidFill>
                  <a:schemeClr val="bg1"/>
                </a:solidFill>
              </a:defRPr>
            </a:lvl1pPr>
            <a:lvl2pPr marL="0" indent="0" algn="l">
              <a:buFont typeface="Arial" pitchFamily="34" charset="0"/>
              <a:buNone/>
              <a:defRPr sz="1800">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a:t>Click to insert speaker name</a:t>
            </a:r>
          </a:p>
        </p:txBody>
      </p:sp>
      <p:sp>
        <p:nvSpPr>
          <p:cNvPr id="2" name="Espace réservé de la date 1"/>
          <p:cNvSpPr>
            <a:spLocks noGrp="1"/>
          </p:cNvSpPr>
          <p:nvPr>
            <p:ph type="dt" sz="half" idx="10"/>
          </p:nvPr>
        </p:nvSpPr>
        <p:spPr bwMode="gray">
          <a:xfrm>
            <a:off x="0" y="6678000"/>
            <a:ext cx="240000" cy="180000"/>
          </a:xfrm>
          <a:ln>
            <a:solidFill>
              <a:schemeClr val="accent1">
                <a:shade val="50000"/>
                <a:alpha val="0"/>
              </a:schemeClr>
            </a:solidFill>
          </a:ln>
        </p:spPr>
        <p:txBody>
          <a:bodyPr/>
          <a:lstStyle/>
          <a:p>
            <a:pPr algn="l"/>
            <a:r>
              <a:rPr lang="en-GB" noProof="0"/>
              <a:t>Date</a:t>
            </a:r>
          </a:p>
        </p:txBody>
      </p:sp>
      <p:sp>
        <p:nvSpPr>
          <p:cNvPr id="8" name="Espace réservé du pied de page 7"/>
          <p:cNvSpPr>
            <a:spLocks noGrp="1"/>
          </p:cNvSpPr>
          <p:nvPr>
            <p:ph type="ftr" sz="quarter" idx="11"/>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a:xfrm>
            <a:off x="0" y="6678000"/>
            <a:ext cx="240000" cy="180000"/>
          </a:xfrm>
          <a:ln>
            <a:solidFill>
              <a:schemeClr val="accent1">
                <a:shade val="50000"/>
                <a:alpha val="0"/>
              </a:schemeClr>
            </a:solidFill>
          </a:ln>
        </p:spPr>
        <p:txBody>
          <a:bodyPr/>
          <a:lstStyle>
            <a:lvl1pPr>
              <a:defRPr>
                <a:ln>
                  <a:solidFill>
                    <a:schemeClr val="accent1">
                      <a:shade val="50000"/>
                      <a:alpha val="0"/>
                    </a:schemeClr>
                  </a:solidFill>
                </a:ln>
                <a:solidFill>
                  <a:schemeClr val="tx1">
                    <a:alpha val="0"/>
                  </a:schemeClr>
                </a:solidFill>
              </a:defRPr>
            </a:lvl1pPr>
          </a:lstStyle>
          <a:p>
            <a:fld id="{733122C9-A0B9-462F-8757-0847AD287B63}" type="slidenum">
              <a:rPr lang="en-GB" noProof="0" smtClean="0"/>
              <a:pPr/>
              <a:t>‹#›</a:t>
            </a:fld>
            <a:endParaRPr lang="en-GB" noProof="0"/>
          </a:p>
        </p:txBody>
      </p:sp>
      <p:sp>
        <p:nvSpPr>
          <p:cNvPr id="12" name="Titre 11"/>
          <p:cNvSpPr>
            <a:spLocks noGrp="1"/>
          </p:cNvSpPr>
          <p:nvPr>
            <p:ph type="title" hasCustomPrompt="1"/>
          </p:nvPr>
        </p:nvSpPr>
        <p:spPr bwMode="gray">
          <a:xfrm>
            <a:off x="6192008" y="1484784"/>
            <a:ext cx="4140000" cy="1489250"/>
          </a:xfrm>
        </p:spPr>
        <p:txBody>
          <a:bodyPr anchor="b" anchorCtr="0">
            <a:normAutofit/>
          </a:bodyPr>
          <a:lstStyle>
            <a:lvl1pPr>
              <a:lnSpc>
                <a:spcPct val="100000"/>
              </a:lnSpc>
              <a:defRPr sz="2800" b="1">
                <a:solidFill>
                  <a:schemeClr val="bg1"/>
                </a:solidFill>
              </a:defRPr>
            </a:lvl1pPr>
          </a:lstStyle>
          <a:p>
            <a:r>
              <a:rPr lang="en-GB" noProof="0" dirty="0"/>
              <a:t>Click to insert presentation title</a:t>
            </a:r>
          </a:p>
        </p:txBody>
      </p:sp>
      <p:sp>
        <p:nvSpPr>
          <p:cNvPr id="13" name="Espace réservé du texte 6"/>
          <p:cNvSpPr>
            <a:spLocks noGrp="1"/>
          </p:cNvSpPr>
          <p:nvPr>
            <p:ph type="body" sz="quarter" idx="14" hasCustomPrompt="1"/>
          </p:nvPr>
        </p:nvSpPr>
        <p:spPr bwMode="gray">
          <a:xfrm>
            <a:off x="6192008" y="3717513"/>
            <a:ext cx="4140000" cy="1107018"/>
          </a:xfrm>
        </p:spPr>
        <p:txBody>
          <a:bodyPr>
            <a:normAutofit/>
          </a:bodyPr>
          <a:lstStyle>
            <a:lvl1pPr marL="0" indent="0">
              <a:spcBef>
                <a:spcPts val="0"/>
              </a:spcBef>
              <a:buNone/>
              <a:defRPr sz="1800">
                <a:solidFill>
                  <a:schemeClr val="bg1"/>
                </a:solidFill>
              </a:defRPr>
            </a:lvl1pPr>
            <a:lvl2pPr marL="0" indent="0">
              <a:buNone/>
              <a:defRPr sz="1800"/>
            </a:lvl2pPr>
            <a:lvl3pPr marL="0" indent="0">
              <a:buNone/>
              <a:defRPr sz="1800"/>
            </a:lvl3pPr>
            <a:lvl4pPr marL="0" indent="0">
              <a:buNone/>
              <a:defRPr sz="1800"/>
            </a:lvl4pPr>
            <a:lvl5pPr marL="0" indent="0">
              <a:buNone/>
              <a:defRPr sz="1800"/>
            </a:lvl5pPr>
          </a:lstStyle>
          <a:p>
            <a:pPr lvl="0"/>
            <a:r>
              <a:rPr lang="en-GB" noProof="0"/>
              <a:t>Click to insert date</a:t>
            </a:r>
          </a:p>
        </p:txBody>
      </p:sp>
      <p:sp>
        <p:nvSpPr>
          <p:cNvPr id="22" name="ZoneTexte 21"/>
          <p:cNvSpPr txBox="1"/>
          <p:nvPr/>
        </p:nvSpPr>
        <p:spPr bwMode="gray">
          <a:xfrm>
            <a:off x="-3025013" y="0"/>
            <a:ext cx="2736304" cy="1200329"/>
          </a:xfrm>
          <a:prstGeom prst="rect">
            <a:avLst/>
          </a:prstGeom>
          <a:solidFill>
            <a:schemeClr val="bg1"/>
          </a:solidFill>
          <a:ln w="28575">
            <a:solidFill>
              <a:schemeClr val="tx1"/>
            </a:solidFill>
            <a:bevel/>
          </a:ln>
        </p:spPr>
        <p:txBody>
          <a:bodyPr wrap="square" rtlCol="0">
            <a:spAutoFit/>
          </a:bodyPr>
          <a:lstStyle/>
          <a:p>
            <a:r>
              <a:rPr lang="en-GB" sz="800" b="0" noProof="0" dirty="0"/>
              <a:t>To move/resize the picture inside </a:t>
            </a:r>
            <a:br>
              <a:rPr lang="en-GB" sz="800" b="0" noProof="0" dirty="0"/>
            </a:br>
            <a:r>
              <a:rPr lang="en-GB" sz="800" b="0" noProof="0" dirty="0"/>
              <a:t>the picture area:</a:t>
            </a:r>
          </a:p>
          <a:p>
            <a:endParaRPr lang="en-GB" sz="800" b="0" noProof="0" dirty="0"/>
          </a:p>
          <a:p>
            <a:pPr marL="171450" indent="-171450">
              <a:buFontTx/>
              <a:buChar char="-"/>
            </a:pPr>
            <a:r>
              <a:rPr lang="en-GB" sz="800" b="0" noProof="0" dirty="0"/>
              <a:t>Click on the icon to insert a picture</a:t>
            </a:r>
          </a:p>
          <a:p>
            <a:pPr marL="171450" indent="-171450">
              <a:buFontTx/>
              <a:buChar char="-"/>
            </a:pPr>
            <a:r>
              <a:rPr lang="en-GB" sz="800" b="0" noProof="0" dirty="0"/>
              <a:t>Select the picture</a:t>
            </a:r>
          </a:p>
          <a:p>
            <a:pPr marL="171450" indent="-171450">
              <a:buFontTx/>
              <a:buChar char="-"/>
            </a:pPr>
            <a:r>
              <a:rPr lang="en-GB" sz="800" b="0" noProof="0" dirty="0"/>
              <a:t>Click right on the picture and </a:t>
            </a:r>
            <a:r>
              <a:rPr lang="en-GB" sz="800" b="1" noProof="0" dirty="0"/>
              <a:t>select “Crop”</a:t>
            </a:r>
          </a:p>
          <a:p>
            <a:pPr marL="171450" indent="-171450">
              <a:buFontTx/>
              <a:buChar char="-"/>
            </a:pPr>
            <a:r>
              <a:rPr lang="en-GB" sz="800" b="0" noProof="0" dirty="0"/>
              <a:t>Move and resize (if needed) your picture (don’t use the black cropping handles)</a:t>
            </a:r>
          </a:p>
          <a:p>
            <a:pPr marL="171450" indent="-171450">
              <a:buFontTx/>
              <a:buChar char="-"/>
            </a:pPr>
            <a:r>
              <a:rPr lang="en-GB" sz="800" b="0" noProof="0" dirty="0"/>
              <a:t>Hit the Esc key to exit the cropping mode</a:t>
            </a:r>
          </a:p>
        </p:txBody>
      </p:sp>
      <p:sp>
        <p:nvSpPr>
          <p:cNvPr id="23" name="ZoneTexte 22"/>
          <p:cNvSpPr txBox="1"/>
          <p:nvPr/>
        </p:nvSpPr>
        <p:spPr bwMode="gray">
          <a:xfrm>
            <a:off x="-3025013" y="1736812"/>
            <a:ext cx="2736304" cy="1569660"/>
          </a:xfrm>
          <a:prstGeom prst="rect">
            <a:avLst/>
          </a:prstGeom>
          <a:solidFill>
            <a:schemeClr val="bg1"/>
          </a:solidFill>
          <a:ln w="28575">
            <a:solidFill>
              <a:schemeClr val="tx1"/>
            </a:solidFill>
            <a:bevel/>
          </a:ln>
        </p:spPr>
        <p:txBody>
          <a:bodyPr wrap="square" rtlCol="0">
            <a:spAutoFit/>
          </a:bodyPr>
          <a:lstStyle/>
          <a:p>
            <a:r>
              <a:rPr lang="en-GB" sz="800" dirty="0"/>
              <a:t>To change a picture:</a:t>
            </a:r>
          </a:p>
          <a:p>
            <a:endParaRPr lang="en-GB" sz="80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Select the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b="1" u="none" dirty="0"/>
              <a:t>Remove it </a:t>
            </a:r>
            <a:r>
              <a:rPr lang="en-GB" sz="800" dirty="0"/>
              <a:t>(“</a:t>
            </a:r>
            <a:r>
              <a:rPr lang="en-GB" sz="800" dirty="0" err="1"/>
              <a:t>Suppr</a:t>
            </a:r>
            <a:r>
              <a:rPr lang="en-GB" sz="800" dirty="0"/>
              <a:t>” button)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Click on the icon to insert a new picture</a:t>
            </a:r>
          </a:p>
          <a:p>
            <a:pPr marL="171450" indent="-171450">
              <a:buFontTx/>
              <a:buChar char="-"/>
            </a:pPr>
            <a:endParaRPr lang="en-GB" sz="800" b="0" baseline="0" noProof="0" dirty="0"/>
          </a:p>
          <a:p>
            <a:pPr marL="0" indent="0">
              <a:buFontTx/>
              <a:buNone/>
            </a:pPr>
            <a:r>
              <a:rPr lang="en-GB" sz="800" b="0" baseline="0" noProof="0" dirty="0"/>
              <a:t>Attention:</a:t>
            </a:r>
            <a:r>
              <a:rPr lang="en-GB" sz="800" dirty="0"/>
              <a:t> The new picture will be automatically put at the forefront, appearing on top of the caption box.</a:t>
            </a:r>
            <a:endParaRPr lang="en-GB" sz="800" b="0" baseline="0" noProof="0" dirty="0"/>
          </a:p>
          <a:p>
            <a:pPr marL="0" indent="0">
              <a:buFontTx/>
              <a:buNone/>
            </a:pPr>
            <a:endParaRPr lang="en-GB" sz="800" b="0" baseline="0" noProof="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Select the new picture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800" dirty="0"/>
              <a:t>Place the picture into background position (right mouse click / “Send to Back” / “Send Backward”)</a:t>
            </a:r>
          </a:p>
        </p:txBody>
      </p:sp>
    </p:spTree>
    <p:extLst>
      <p:ext uri="{BB962C8B-B14F-4D97-AF65-F5344CB8AC3E}">
        <p14:creationId xmlns:p14="http://schemas.microsoft.com/office/powerpoint/2010/main" val="405707531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Agenda_short_titl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824026" y="742854"/>
            <a:ext cx="6573600" cy="770396"/>
          </a:xfrm>
        </p:spPr>
        <p:txBody>
          <a:bodyPr>
            <a:normAutofit/>
          </a:bodyPr>
          <a:lstStyle>
            <a:lvl1pPr>
              <a:lnSpc>
                <a:spcPct val="100000"/>
              </a:lnSpc>
              <a:defRPr sz="4400"/>
            </a:lvl1pPr>
          </a:lstStyle>
          <a:p>
            <a:r>
              <a:rPr lang="en-GB" noProof="0"/>
              <a:t>Agenda</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9" name="Espace réservé du texte 8"/>
          <p:cNvSpPr>
            <a:spLocks noGrp="1"/>
          </p:cNvSpPr>
          <p:nvPr>
            <p:ph type="body" sz="quarter" idx="17" hasCustomPrompt="1"/>
          </p:nvPr>
        </p:nvSpPr>
        <p:spPr bwMode="gray">
          <a:xfrm>
            <a:off x="4824026" y="1998661"/>
            <a:ext cx="6573600" cy="4202113"/>
          </a:xfrm>
        </p:spPr>
        <p:txBody>
          <a:bodyPr/>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a:t>Text level 1</a:t>
            </a:r>
          </a:p>
          <a:p>
            <a:pPr lvl="1"/>
            <a:r>
              <a:rPr lang="en-GB" noProof="0"/>
              <a:t>Text level 2</a:t>
            </a:r>
          </a:p>
        </p:txBody>
      </p:sp>
      <p:sp>
        <p:nvSpPr>
          <p:cNvPr id="19" name="Rectangle 18"/>
          <p:cNvSpPr/>
          <p:nvPr/>
        </p:nvSpPr>
        <p:spPr bwMode="gray">
          <a:xfrm>
            <a:off x="0" y="0"/>
            <a:ext cx="4392000" cy="61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2" name="Ellipse 21">
            <a:extLst>
              <a:ext uri="{FF2B5EF4-FFF2-40B4-BE49-F238E27FC236}">
                <a16:creationId xmlns:a16="http://schemas.microsoft.com/office/drawing/2014/main" id="{1B78F9F7-2561-40A6-B3B6-97BC76FBCF81}"/>
              </a:ext>
            </a:extLst>
          </p:cNvPr>
          <p:cNvSpPr>
            <a:spLocks noChangeAspect="1"/>
          </p:cNvSpPr>
          <p:nvPr/>
        </p:nvSpPr>
        <p:spPr bwMode="gray">
          <a:xfrm>
            <a:off x="1925706" y="1844824"/>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3" name="Ellipse 22">
            <a:extLst>
              <a:ext uri="{FF2B5EF4-FFF2-40B4-BE49-F238E27FC236}">
                <a16:creationId xmlns:a16="http://schemas.microsoft.com/office/drawing/2014/main" id="{1B78F9F7-2561-40A6-B3B6-97BC76FBCF81}"/>
              </a:ext>
            </a:extLst>
          </p:cNvPr>
          <p:cNvSpPr>
            <a:spLocks noChangeAspect="1"/>
          </p:cNvSpPr>
          <p:nvPr/>
        </p:nvSpPr>
        <p:spPr bwMode="gray">
          <a:xfrm>
            <a:off x="1925706" y="3861048"/>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4" name="Ellipse 23">
            <a:extLst>
              <a:ext uri="{FF2B5EF4-FFF2-40B4-BE49-F238E27FC236}">
                <a16:creationId xmlns:a16="http://schemas.microsoft.com/office/drawing/2014/main" id="{1B78F9F7-2561-40A6-B3B6-97BC76FBCF81}"/>
              </a:ext>
            </a:extLst>
          </p:cNvPr>
          <p:cNvSpPr>
            <a:spLocks noChangeAspect="1"/>
          </p:cNvSpPr>
          <p:nvPr/>
        </p:nvSpPr>
        <p:spPr bwMode="gray">
          <a:xfrm>
            <a:off x="935596" y="2852936"/>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5" name="Ellipse 24">
            <a:extLst>
              <a:ext uri="{FF2B5EF4-FFF2-40B4-BE49-F238E27FC236}">
                <a16:creationId xmlns:a16="http://schemas.microsoft.com/office/drawing/2014/main" id="{1B78F9F7-2561-40A6-B3B6-97BC76FBCF81}"/>
              </a:ext>
            </a:extLst>
          </p:cNvPr>
          <p:cNvSpPr>
            <a:spLocks noChangeAspect="1"/>
          </p:cNvSpPr>
          <p:nvPr/>
        </p:nvSpPr>
        <p:spPr bwMode="gray">
          <a:xfrm>
            <a:off x="2915816" y="2852936"/>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6" name="Ellipse 25">
            <a:extLst>
              <a:ext uri="{FF2B5EF4-FFF2-40B4-BE49-F238E27FC236}">
                <a16:creationId xmlns:a16="http://schemas.microsoft.com/office/drawing/2014/main" id="{1B78F9F7-2561-40A6-B3B6-97BC76FBCF81}"/>
              </a:ext>
            </a:extLst>
          </p:cNvPr>
          <p:cNvSpPr>
            <a:spLocks noChangeAspect="1"/>
          </p:cNvSpPr>
          <p:nvPr/>
        </p:nvSpPr>
        <p:spPr bwMode="gray">
          <a:xfrm>
            <a:off x="2663068" y="2179142"/>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7" name="Ellipse 26">
            <a:extLst>
              <a:ext uri="{FF2B5EF4-FFF2-40B4-BE49-F238E27FC236}">
                <a16:creationId xmlns:a16="http://schemas.microsoft.com/office/drawing/2014/main" id="{1B78F9F7-2561-40A6-B3B6-97BC76FBCF81}"/>
              </a:ext>
            </a:extLst>
          </p:cNvPr>
          <p:cNvSpPr>
            <a:spLocks noChangeAspect="1"/>
          </p:cNvSpPr>
          <p:nvPr/>
        </p:nvSpPr>
        <p:spPr bwMode="gray">
          <a:xfrm>
            <a:off x="2663068" y="3518260"/>
            <a:ext cx="540000" cy="540000"/>
          </a:xfrm>
          <a:prstGeom prst="ellipse">
            <a:avLst/>
          </a:prstGeom>
          <a:solidFill>
            <a:schemeClr val="bg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8" name="Ellipse 27">
            <a:extLst>
              <a:ext uri="{FF2B5EF4-FFF2-40B4-BE49-F238E27FC236}">
                <a16:creationId xmlns:a16="http://schemas.microsoft.com/office/drawing/2014/main" id="{1B78F9F7-2561-40A6-B3B6-97BC76FBCF81}"/>
              </a:ext>
            </a:extLst>
          </p:cNvPr>
          <p:cNvSpPr>
            <a:spLocks noChangeAspect="1"/>
          </p:cNvSpPr>
          <p:nvPr/>
        </p:nvSpPr>
        <p:spPr bwMode="gray">
          <a:xfrm>
            <a:off x="1205596" y="2179142"/>
            <a:ext cx="540000" cy="540000"/>
          </a:xfrm>
          <a:prstGeom prst="ellipse">
            <a:avLst/>
          </a:prstGeom>
          <a:solidFill>
            <a:schemeClr val="bg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9" name="Ellipse 28">
            <a:extLst>
              <a:ext uri="{FF2B5EF4-FFF2-40B4-BE49-F238E27FC236}">
                <a16:creationId xmlns:a16="http://schemas.microsoft.com/office/drawing/2014/main" id="{1B78F9F7-2561-40A6-B3B6-97BC76FBCF81}"/>
              </a:ext>
            </a:extLst>
          </p:cNvPr>
          <p:cNvSpPr>
            <a:spLocks noChangeAspect="1"/>
          </p:cNvSpPr>
          <p:nvPr/>
        </p:nvSpPr>
        <p:spPr bwMode="gray">
          <a:xfrm>
            <a:off x="1205596" y="3518260"/>
            <a:ext cx="540000" cy="540000"/>
          </a:xfrm>
          <a:prstGeom prst="ellipse">
            <a:avLst/>
          </a:prstGeom>
          <a:solidFill>
            <a:schemeClr val="accent1"/>
          </a:solidFill>
          <a:ln w="1016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30" name="Connecteur droit 29"/>
          <p:cNvCxnSpPr/>
          <p:nvPr/>
        </p:nvCxnSpPr>
        <p:spPr bwMode="gray">
          <a:xfrm>
            <a:off x="4824027"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43198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Agenda_1_column">
    <p:spTree>
      <p:nvGrpSpPr>
        <p:cNvPr id="1" name=""/>
        <p:cNvGrpSpPr/>
        <p:nvPr/>
      </p:nvGrpSpPr>
      <p:grpSpPr>
        <a:xfrm>
          <a:off x="0" y="0"/>
          <a:ext cx="0" cy="0"/>
          <a:chOff x="0" y="0"/>
          <a:chExt cx="0" cy="0"/>
        </a:xfrm>
      </p:grpSpPr>
      <p:sp>
        <p:nvSpPr>
          <p:cNvPr id="6" name="Rectangle 5"/>
          <p:cNvSpPr/>
          <p:nvPr/>
        </p:nvSpPr>
        <p:spPr bwMode="gray">
          <a:xfrm>
            <a:off x="0" y="0"/>
            <a:ext cx="2880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1" name="Espace réservé du texte 8"/>
          <p:cNvSpPr>
            <a:spLocks noGrp="1"/>
          </p:cNvSpPr>
          <p:nvPr>
            <p:ph type="body" sz="quarter" idx="18" hasCustomPrompt="1"/>
          </p:nvPr>
        </p:nvSpPr>
        <p:spPr bwMode="gray">
          <a:xfrm>
            <a:off x="792000" y="1998661"/>
            <a:ext cx="10605600" cy="4202113"/>
          </a:xfrm>
        </p:spPr>
        <p:txBody>
          <a:bodyPr numCol="1" spcCol="360000"/>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dirty="0"/>
              <a:t>Text level 1</a:t>
            </a:r>
          </a:p>
          <a:p>
            <a:pPr lvl="1"/>
            <a:r>
              <a:rPr lang="en-GB" noProof="0" dirty="0"/>
              <a:t>Text level 2</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20" name="Titre 19"/>
          <p:cNvSpPr>
            <a:spLocks noGrp="1"/>
          </p:cNvSpPr>
          <p:nvPr>
            <p:ph type="title" hasCustomPrompt="1"/>
          </p:nvPr>
        </p:nvSpPr>
        <p:spPr bwMode="gray">
          <a:xfrm>
            <a:off x="792000" y="741258"/>
            <a:ext cx="10605600" cy="770400"/>
          </a:xfrm>
        </p:spPr>
        <p:txBody>
          <a:bodyPr>
            <a:noAutofit/>
          </a:bodyPr>
          <a:lstStyle>
            <a:lvl1pPr>
              <a:lnSpc>
                <a:spcPct val="100000"/>
              </a:lnSpc>
              <a:defRPr sz="4400" b="0" baseline="0"/>
            </a:lvl1pPr>
          </a:lstStyle>
          <a:p>
            <a:r>
              <a:rPr lang="en-GB" noProof="0" dirty="0"/>
              <a:t>Agenda</a:t>
            </a:r>
          </a:p>
        </p:txBody>
      </p:sp>
      <p:cxnSp>
        <p:nvCxnSpPr>
          <p:cNvPr id="9" name="Connecteur droit 8"/>
          <p:cNvCxnSpPr/>
          <p:nvPr/>
        </p:nvCxnSpPr>
        <p:spPr bwMode="gray">
          <a:xfrm>
            <a:off x="792000"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86983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Agenda_2_columns">
    <p:spTree>
      <p:nvGrpSpPr>
        <p:cNvPr id="1" name=""/>
        <p:cNvGrpSpPr/>
        <p:nvPr/>
      </p:nvGrpSpPr>
      <p:grpSpPr>
        <a:xfrm>
          <a:off x="0" y="0"/>
          <a:ext cx="0" cy="0"/>
          <a:chOff x="0" y="0"/>
          <a:chExt cx="0" cy="0"/>
        </a:xfrm>
      </p:grpSpPr>
      <p:sp>
        <p:nvSpPr>
          <p:cNvPr id="6" name="Rectangle 5"/>
          <p:cNvSpPr/>
          <p:nvPr/>
        </p:nvSpPr>
        <p:spPr bwMode="gray">
          <a:xfrm>
            <a:off x="0" y="0"/>
            <a:ext cx="2880000" cy="14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1" name="Espace réservé du texte 8"/>
          <p:cNvSpPr>
            <a:spLocks noGrp="1"/>
          </p:cNvSpPr>
          <p:nvPr>
            <p:ph type="body" sz="quarter" idx="18" hasCustomPrompt="1"/>
          </p:nvPr>
        </p:nvSpPr>
        <p:spPr bwMode="gray">
          <a:xfrm>
            <a:off x="792000" y="1998661"/>
            <a:ext cx="10605600" cy="4202113"/>
          </a:xfrm>
        </p:spPr>
        <p:txBody>
          <a:bodyPr numCol="2" spcCol="360000"/>
          <a:lstStyle>
            <a:lvl1pPr marL="361950" indent="-361950">
              <a:spcBef>
                <a:spcPts val="2400"/>
              </a:spcBef>
              <a:buClr>
                <a:schemeClr val="accent1"/>
              </a:buClr>
              <a:buSzPct val="100000"/>
              <a:buFont typeface="+mj-lt"/>
              <a:buAutoNum type="arabicPeriod"/>
              <a:tabLst>
                <a:tab pos="3676650" algn="r"/>
              </a:tabLst>
              <a:defRPr/>
            </a:lvl1pPr>
            <a:lvl2pPr marL="368300" indent="0">
              <a:buNone/>
              <a:tabLst>
                <a:tab pos="3676650" algn="r"/>
              </a:tabLst>
              <a:defRPr>
                <a:solidFill>
                  <a:schemeClr val="accent4"/>
                </a:solidFill>
              </a:defRPr>
            </a:lvl2pPr>
          </a:lstStyle>
          <a:p>
            <a:pPr lvl="0"/>
            <a:r>
              <a:rPr lang="en-GB" noProof="0" dirty="0"/>
              <a:t>Text level 1</a:t>
            </a:r>
          </a:p>
          <a:p>
            <a:pPr lvl="1"/>
            <a:r>
              <a:rPr lang="en-GB" noProof="0" dirty="0"/>
              <a:t>Text level 2</a:t>
            </a:r>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20" name="Titre 19"/>
          <p:cNvSpPr>
            <a:spLocks noGrp="1"/>
          </p:cNvSpPr>
          <p:nvPr>
            <p:ph type="title" hasCustomPrompt="1"/>
          </p:nvPr>
        </p:nvSpPr>
        <p:spPr bwMode="gray">
          <a:xfrm>
            <a:off x="792000" y="741258"/>
            <a:ext cx="10605600" cy="770400"/>
          </a:xfrm>
        </p:spPr>
        <p:txBody>
          <a:bodyPr>
            <a:noAutofit/>
          </a:bodyPr>
          <a:lstStyle>
            <a:lvl1pPr>
              <a:lnSpc>
                <a:spcPct val="100000"/>
              </a:lnSpc>
              <a:defRPr sz="4400" b="0" baseline="0"/>
            </a:lvl1pPr>
          </a:lstStyle>
          <a:p>
            <a:r>
              <a:rPr lang="en-GB" noProof="0" dirty="0"/>
              <a:t>Agenda</a:t>
            </a:r>
          </a:p>
        </p:txBody>
      </p:sp>
      <p:cxnSp>
        <p:nvCxnSpPr>
          <p:cNvPr id="9" name="Connecteur droit 8"/>
          <p:cNvCxnSpPr/>
          <p:nvPr/>
        </p:nvCxnSpPr>
        <p:spPr bwMode="gray">
          <a:xfrm>
            <a:off x="792000" y="1556792"/>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85103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hapter">
    <p:spTree>
      <p:nvGrpSpPr>
        <p:cNvPr id="1" name=""/>
        <p:cNvGrpSpPr/>
        <p:nvPr/>
      </p:nvGrpSpPr>
      <p:grpSpPr>
        <a:xfrm>
          <a:off x="0" y="0"/>
          <a:ext cx="0" cy="0"/>
          <a:chOff x="0" y="0"/>
          <a:chExt cx="0" cy="0"/>
        </a:xfrm>
      </p:grpSpPr>
      <p:sp>
        <p:nvSpPr>
          <p:cNvPr id="14" name="Rectangle 13"/>
          <p:cNvSpPr/>
          <p:nvPr/>
        </p:nvSpPr>
        <p:spPr bwMode="gray">
          <a:xfrm>
            <a:off x="1354" y="0"/>
            <a:ext cx="12190647" cy="6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5" name="Rectangle à coins arrondis 14"/>
          <p:cNvSpPr/>
          <p:nvPr/>
        </p:nvSpPr>
        <p:spPr bwMode="gray">
          <a:xfrm>
            <a:off x="719403" y="1512162"/>
            <a:ext cx="10968000" cy="3312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7" name="Titre 6"/>
          <p:cNvSpPr>
            <a:spLocks noGrp="1"/>
          </p:cNvSpPr>
          <p:nvPr>
            <p:ph type="title" hasCustomPrompt="1"/>
          </p:nvPr>
        </p:nvSpPr>
        <p:spPr bwMode="gray">
          <a:xfrm>
            <a:off x="719403" y="1512162"/>
            <a:ext cx="3312000" cy="3312368"/>
          </a:xfrm>
          <a:prstGeom prst="ellipse">
            <a:avLst/>
          </a:prstGeom>
          <a:solidFill>
            <a:schemeClr val="accent1"/>
          </a:solidFill>
        </p:spPr>
        <p:txBody>
          <a:bodyPr anchor="ctr" anchorCtr="0">
            <a:normAutofit/>
          </a:bodyPr>
          <a:lstStyle>
            <a:lvl1pPr algn="ctr">
              <a:lnSpc>
                <a:spcPct val="100000"/>
              </a:lnSpc>
              <a:defRPr sz="9500">
                <a:solidFill>
                  <a:schemeClr val="bg1"/>
                </a:solidFill>
              </a:defRPr>
            </a:lvl1pPr>
          </a:lstStyle>
          <a:p>
            <a:r>
              <a:rPr lang="en-GB" noProof="0"/>
              <a:t>00</a:t>
            </a:r>
          </a:p>
        </p:txBody>
      </p:sp>
      <p:sp>
        <p:nvSpPr>
          <p:cNvPr id="9" name="Espace réservé du texte 8"/>
          <p:cNvSpPr>
            <a:spLocks noGrp="1"/>
          </p:cNvSpPr>
          <p:nvPr>
            <p:ph type="body" sz="quarter" idx="13" hasCustomPrompt="1"/>
          </p:nvPr>
        </p:nvSpPr>
        <p:spPr bwMode="gray">
          <a:xfrm>
            <a:off x="4680000" y="2182484"/>
            <a:ext cx="6132132" cy="1998000"/>
          </a:xfrm>
        </p:spPr>
        <p:txBody>
          <a:bodyPr anchor="ctr" anchorCtr="0">
            <a:normAutofit/>
          </a:bodyPr>
          <a:lstStyle>
            <a:lvl1pPr marL="0" indent="0">
              <a:lnSpc>
                <a:spcPct val="80000"/>
              </a:lnSpc>
              <a:buNone/>
              <a:defRPr sz="280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Title of chapter</a:t>
            </a:r>
          </a:p>
        </p:txBody>
      </p:sp>
    </p:spTree>
    <p:extLst>
      <p:ext uri="{BB962C8B-B14F-4D97-AF65-F5344CB8AC3E}">
        <p14:creationId xmlns:p14="http://schemas.microsoft.com/office/powerpoint/2010/main" val="27390774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hapter_subtitle">
    <p:spTree>
      <p:nvGrpSpPr>
        <p:cNvPr id="1" name=""/>
        <p:cNvGrpSpPr/>
        <p:nvPr/>
      </p:nvGrpSpPr>
      <p:grpSpPr>
        <a:xfrm>
          <a:off x="0" y="0"/>
          <a:ext cx="0" cy="0"/>
          <a:chOff x="0" y="0"/>
          <a:chExt cx="0" cy="0"/>
        </a:xfrm>
      </p:grpSpPr>
      <p:sp>
        <p:nvSpPr>
          <p:cNvPr id="12" name="Rectangle 11"/>
          <p:cNvSpPr/>
          <p:nvPr/>
        </p:nvSpPr>
        <p:spPr bwMode="gray">
          <a:xfrm>
            <a:off x="1354" y="0"/>
            <a:ext cx="12190647" cy="619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13" name="Rectangle à coins arrondis 12"/>
          <p:cNvSpPr/>
          <p:nvPr/>
        </p:nvSpPr>
        <p:spPr bwMode="gray">
          <a:xfrm>
            <a:off x="719403" y="1512162"/>
            <a:ext cx="10968000" cy="33120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Espace réservé de la date 2"/>
          <p:cNvSpPr>
            <a:spLocks noGrp="1"/>
          </p:cNvSpPr>
          <p:nvPr>
            <p:ph type="dt" sz="half" idx="10"/>
          </p:nvPr>
        </p:nvSpPr>
        <p:spPr bwMode="gray"/>
        <p:txBody>
          <a:bodyPr/>
          <a:lstStyle/>
          <a:p>
            <a:pPr algn="l"/>
            <a:r>
              <a:rPr lang="en-GB" noProof="0"/>
              <a:t>Date</a:t>
            </a:r>
          </a:p>
        </p:txBody>
      </p:sp>
      <p:sp>
        <p:nvSpPr>
          <p:cNvPr id="4" name="Espace réservé du pied de page 3"/>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5" name="Espace réservé du numéro de diapositive 4"/>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7" name="Titre 6"/>
          <p:cNvSpPr>
            <a:spLocks noGrp="1"/>
          </p:cNvSpPr>
          <p:nvPr>
            <p:ph type="title" hasCustomPrompt="1"/>
          </p:nvPr>
        </p:nvSpPr>
        <p:spPr bwMode="gray">
          <a:xfrm>
            <a:off x="719403" y="1512162"/>
            <a:ext cx="3312000" cy="3312368"/>
          </a:xfrm>
          <a:prstGeom prst="ellipse">
            <a:avLst/>
          </a:prstGeom>
          <a:solidFill>
            <a:schemeClr val="accent1"/>
          </a:solidFill>
        </p:spPr>
        <p:txBody>
          <a:bodyPr anchor="ctr" anchorCtr="0">
            <a:normAutofit/>
          </a:bodyPr>
          <a:lstStyle>
            <a:lvl1pPr algn="ctr">
              <a:lnSpc>
                <a:spcPct val="100000"/>
              </a:lnSpc>
              <a:defRPr sz="9500">
                <a:solidFill>
                  <a:schemeClr val="bg1"/>
                </a:solidFill>
              </a:defRPr>
            </a:lvl1pPr>
          </a:lstStyle>
          <a:p>
            <a:r>
              <a:rPr lang="en-GB" noProof="0"/>
              <a:t>00</a:t>
            </a:r>
          </a:p>
        </p:txBody>
      </p:sp>
      <p:sp>
        <p:nvSpPr>
          <p:cNvPr id="9" name="Espace réservé du texte 8"/>
          <p:cNvSpPr>
            <a:spLocks noGrp="1"/>
          </p:cNvSpPr>
          <p:nvPr>
            <p:ph type="body" sz="quarter" idx="13" hasCustomPrompt="1"/>
          </p:nvPr>
        </p:nvSpPr>
        <p:spPr bwMode="gray">
          <a:xfrm>
            <a:off x="4680000" y="1736813"/>
            <a:ext cx="6228000" cy="1541443"/>
          </a:xfrm>
        </p:spPr>
        <p:txBody>
          <a:bodyPr anchor="b" anchorCtr="0">
            <a:normAutofit/>
          </a:bodyPr>
          <a:lstStyle>
            <a:lvl1pPr marL="0" indent="0">
              <a:lnSpc>
                <a:spcPct val="80000"/>
              </a:lnSpc>
              <a:buNone/>
              <a:defRPr sz="280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Title of chapter</a:t>
            </a:r>
          </a:p>
        </p:txBody>
      </p:sp>
      <p:sp>
        <p:nvSpPr>
          <p:cNvPr id="10" name="Espace réservé du texte 8"/>
          <p:cNvSpPr>
            <a:spLocks noGrp="1"/>
          </p:cNvSpPr>
          <p:nvPr>
            <p:ph type="body" sz="quarter" idx="14" hasCustomPrompt="1"/>
          </p:nvPr>
        </p:nvSpPr>
        <p:spPr bwMode="gray">
          <a:xfrm>
            <a:off x="4680000" y="3681028"/>
            <a:ext cx="6228000" cy="972108"/>
          </a:xfrm>
        </p:spPr>
        <p:txBody>
          <a:bodyPr anchor="t" anchorCtr="0">
            <a:normAutofit/>
          </a:bodyPr>
          <a:lstStyle>
            <a:lvl1pPr marL="0" indent="0">
              <a:lnSpc>
                <a:spcPct val="85000"/>
              </a:lnSpc>
              <a:spcBef>
                <a:spcPts val="0"/>
              </a:spcBef>
              <a:buNone/>
              <a:defRPr sz="1400" baseline="0">
                <a:solidFill>
                  <a:schemeClr val="bg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a:t>Subtitle of chapter</a:t>
            </a:r>
          </a:p>
        </p:txBody>
      </p:sp>
      <p:cxnSp>
        <p:nvCxnSpPr>
          <p:cNvPr id="11" name="Connecteur droit 10"/>
          <p:cNvCxnSpPr/>
          <p:nvPr/>
        </p:nvCxnSpPr>
        <p:spPr bwMode="gray">
          <a:xfrm>
            <a:off x="4680000" y="3454878"/>
            <a:ext cx="129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1680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4784"/>
            <a:ext cx="10605600" cy="4715991"/>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2" name="Espace réservé de la date 1"/>
          <p:cNvSpPr>
            <a:spLocks noGrp="1"/>
          </p:cNvSpPr>
          <p:nvPr>
            <p:ph type="dt" sz="half" idx="14"/>
          </p:nvPr>
        </p:nvSpPr>
        <p:spPr bwMode="gray"/>
        <p:txBody>
          <a:bodyPr/>
          <a:lstStyle/>
          <a:p>
            <a:pPr algn="l"/>
            <a:r>
              <a:rPr lang="en-GB" noProof="0"/>
              <a:t>Date</a:t>
            </a:r>
          </a:p>
        </p:txBody>
      </p:sp>
      <p:sp>
        <p:nvSpPr>
          <p:cNvPr id="5" name="Espace réservé du pied de page 4"/>
          <p:cNvSpPr>
            <a:spLocks noGrp="1"/>
          </p:cNvSpPr>
          <p:nvPr>
            <p:ph type="ftr" sz="quarter" idx="15"/>
          </p:nvPr>
        </p:nvSpPr>
        <p:spPr bwMode="gray"/>
        <p:txBody>
          <a:body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16"/>
          </p:nvPr>
        </p:nvSpPr>
        <p:spPr bwMode="gray"/>
        <p:txBody>
          <a:bodyPr/>
          <a:lstStyle/>
          <a:p>
            <a:fld id="{733122C9-A0B9-462F-8757-0847AD287B63}" type="slidenum">
              <a:rPr lang="en-GB" noProof="0" smtClean="0"/>
              <a:pPr/>
              <a:t>‹#›</a:t>
            </a:fld>
            <a:endParaRPr lang="en-GB" noProof="0"/>
          </a:p>
        </p:txBody>
      </p:sp>
    </p:spTree>
    <p:extLst>
      <p:ext uri="{BB962C8B-B14F-4D97-AF65-F5344CB8AC3E}">
        <p14:creationId xmlns:p14="http://schemas.microsoft.com/office/powerpoint/2010/main" val="40882043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s_subtit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Subtitle</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2" name="Espace réservé de la date 1"/>
          <p:cNvSpPr>
            <a:spLocks noGrp="1"/>
          </p:cNvSpPr>
          <p:nvPr>
            <p:ph type="dt" sz="half" idx="14"/>
          </p:nvPr>
        </p:nvSpPr>
        <p:spPr bwMode="gray"/>
        <p:txBody>
          <a:bodyPr/>
          <a:lstStyle/>
          <a:p>
            <a:pPr algn="l"/>
            <a:r>
              <a:rPr lang="en-GB" noProof="0"/>
              <a:t>Date</a:t>
            </a:r>
          </a:p>
        </p:txBody>
      </p:sp>
      <p:sp>
        <p:nvSpPr>
          <p:cNvPr id="5" name="Espace réservé du pied de page 4"/>
          <p:cNvSpPr>
            <a:spLocks noGrp="1"/>
          </p:cNvSpPr>
          <p:nvPr>
            <p:ph type="ftr" sz="quarter" idx="15"/>
          </p:nvPr>
        </p:nvSpPr>
        <p:spPr bwMode="gray"/>
        <p:txBody>
          <a:body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16"/>
          </p:nvPr>
        </p:nvSpPr>
        <p:spPr bwMode="gray"/>
        <p:txBody>
          <a:bodyPr/>
          <a:lstStyle/>
          <a:p>
            <a:fld id="{733122C9-A0B9-462F-8757-0847AD287B63}" type="slidenum">
              <a:rPr lang="en-GB" noProof="0" smtClean="0"/>
              <a:pPr/>
              <a:t>‹#›</a:t>
            </a:fld>
            <a:endParaRPr lang="en-GB" noProof="0"/>
          </a:p>
        </p:txBody>
      </p:sp>
    </p:spTree>
    <p:extLst>
      <p:ext uri="{BB962C8B-B14F-4D97-AF65-F5344CB8AC3E}">
        <p14:creationId xmlns:p14="http://schemas.microsoft.com/office/powerpoint/2010/main" val="281002738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Contents">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0" name="Espace réservé du contenu 2"/>
          <p:cNvSpPr>
            <a:spLocks noGrp="1"/>
          </p:cNvSpPr>
          <p:nvPr>
            <p:ph idx="14" hasCustomPrompt="1"/>
          </p:nvPr>
        </p:nvSpPr>
        <p:spPr bwMode="gray">
          <a:xfrm>
            <a:off x="6597600" y="1483200"/>
            <a:ext cx="4800000" cy="471757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2" name="Titre 1"/>
          <p:cNvSpPr>
            <a:spLocks noGrp="1"/>
          </p:cNvSpPr>
          <p:nvPr>
            <p:ph type="title" hasCustomPrompt="1"/>
          </p:nvPr>
        </p:nvSpPr>
        <p:spPr>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90162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05133" y="6041362"/>
            <a:ext cx="911939" cy="365125"/>
          </a:xfrm>
          <a:prstGeom prst="rect">
            <a:avLst/>
          </a:prstGeom>
        </p:spPr>
        <p:txBody>
          <a:bodyPr/>
          <a:lstStyle/>
          <a:p>
            <a:fld id="{9D0D92BC-42A9-434B-8530-ADBF4485E407}" type="datetimeFigureOut">
              <a:rPr lang="en-US" smtClean="0"/>
              <a:pPr/>
              <a:t>3/14/24</a:t>
            </a:fld>
            <a:endParaRPr lang="en-US" dirty="0"/>
          </a:p>
        </p:txBody>
      </p:sp>
      <p:sp>
        <p:nvSpPr>
          <p:cNvPr id="3" name="Footer Placeholder 2"/>
          <p:cNvSpPr>
            <a:spLocks noGrp="1"/>
          </p:cNvSpPr>
          <p:nvPr>
            <p:ph type="ftr" sz="quarter" idx="11"/>
          </p:nvPr>
        </p:nvSpPr>
        <p:spPr>
          <a:xfrm>
            <a:off x="677334" y="6041362"/>
            <a:ext cx="6297612"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590663" y="6041362"/>
            <a:ext cx="683339" cy="365125"/>
          </a:xfrm>
          <a:prstGeom prst="rect">
            <a:avLst/>
          </a:prstGeom>
        </p:spPr>
        <p:txBody>
          <a:body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029491332"/>
      </p:ext>
    </p:extLst>
  </p:cSld>
  <p:clrMapOvr>
    <a:masterClrMapping/>
  </p:clrMapOvr>
  <p:transition spd="slow">
    <p:wip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Contents_subtitl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2019320"/>
            <a:ext cx="48000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Subtitle</a:t>
            </a:r>
          </a:p>
        </p:txBody>
      </p:sp>
      <p:sp>
        <p:nvSpPr>
          <p:cNvPr id="4" name="Titre 3"/>
          <p:cNvSpPr>
            <a:spLocks noGrp="1"/>
          </p:cNvSpPr>
          <p:nvPr>
            <p:ph type="title" hasCustomPrompt="1"/>
          </p:nvPr>
        </p:nvSpPr>
        <p:spPr bwMode="gray">
          <a:xfrm>
            <a:off x="792000" y="557645"/>
            <a:ext cx="10605600" cy="648000"/>
          </a:xfrm>
        </p:spPr>
        <p:txBody>
          <a:bodyPr/>
          <a:lstStyle>
            <a:lvl1pPr>
              <a:defRPr>
                <a:solidFill>
                  <a:schemeClr val="accent3"/>
                </a:solidFill>
              </a:defRPr>
            </a:lvl1pPr>
          </a:lstStyle>
          <a:p>
            <a:r>
              <a:rPr lang="en-GB" noProof="0"/>
              <a:t>Title</a:t>
            </a:r>
          </a:p>
        </p:txBody>
      </p:sp>
      <p:sp>
        <p:nvSpPr>
          <p:cNvPr id="10" name="Espace réservé du contenu 2"/>
          <p:cNvSpPr>
            <a:spLocks noGrp="1"/>
          </p:cNvSpPr>
          <p:nvPr>
            <p:ph idx="14" hasCustomPrompt="1"/>
          </p:nvPr>
        </p:nvSpPr>
        <p:spPr bwMode="gray">
          <a:xfrm>
            <a:off x="6597600" y="2019320"/>
            <a:ext cx="4800000" cy="4181455"/>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Tree>
    <p:extLst>
      <p:ext uri="{BB962C8B-B14F-4D97-AF65-F5344CB8AC3E}">
        <p14:creationId xmlns:p14="http://schemas.microsoft.com/office/powerpoint/2010/main" val="33181622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ntents_conclusion">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1483200"/>
            <a:ext cx="106056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dirty="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6973760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ntents_subtitle_conclusion">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792000" y="2019320"/>
            <a:ext cx="106056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rm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Subtitle</a:t>
            </a:r>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Tree>
    <p:extLst>
      <p:ext uri="{BB962C8B-B14F-4D97-AF65-F5344CB8AC3E}">
        <p14:creationId xmlns:p14="http://schemas.microsoft.com/office/powerpoint/2010/main" val="31870472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_Contents_conclusion">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dirty="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0" name="Espace réservé du contenu 2"/>
          <p:cNvSpPr>
            <a:spLocks noGrp="1"/>
          </p:cNvSpPr>
          <p:nvPr>
            <p:ph idx="1" hasCustomPrompt="1"/>
          </p:nvPr>
        </p:nvSpPr>
        <p:spPr bwMode="gray">
          <a:xfrm>
            <a:off x="792000" y="1483199"/>
            <a:ext cx="48000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2" name="Espace réservé du contenu 2"/>
          <p:cNvSpPr>
            <a:spLocks noGrp="1"/>
          </p:cNvSpPr>
          <p:nvPr>
            <p:ph idx="16" hasCustomPrompt="1"/>
          </p:nvPr>
        </p:nvSpPr>
        <p:spPr bwMode="gray">
          <a:xfrm>
            <a:off x="6597600" y="1483199"/>
            <a:ext cx="4800000" cy="388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Tree>
    <p:extLst>
      <p:ext uri="{BB962C8B-B14F-4D97-AF65-F5344CB8AC3E}">
        <p14:creationId xmlns:p14="http://schemas.microsoft.com/office/powerpoint/2010/main" val="37694108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Contents_subtitle_conclusion">
    <p:spTree>
      <p:nvGrpSpPr>
        <p:cNvPr id="1" name=""/>
        <p:cNvGrpSpPr/>
        <p:nvPr/>
      </p:nvGrpSpPr>
      <p:grpSpPr>
        <a:xfrm>
          <a:off x="0" y="0"/>
          <a:ext cx="0" cy="0"/>
          <a:chOff x="0" y="0"/>
          <a:chExt cx="0" cy="0"/>
        </a:xfrm>
      </p:grpSpPr>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rm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Subtitle</a:t>
            </a:r>
          </a:p>
        </p:txBody>
      </p:sp>
      <p:sp>
        <p:nvSpPr>
          <p:cNvPr id="5" name="Espace réservé du texte 4"/>
          <p:cNvSpPr>
            <a:spLocks noGrp="1"/>
          </p:cNvSpPr>
          <p:nvPr>
            <p:ph type="body" sz="quarter" idx="14" hasCustomPrompt="1"/>
          </p:nvPr>
        </p:nvSpPr>
        <p:spPr bwMode="gray">
          <a:xfrm>
            <a:off x="792000" y="5409084"/>
            <a:ext cx="10605600" cy="684213"/>
          </a:xfrm>
          <a:prstGeom prst="roundRect">
            <a:avLst>
              <a:gd name="adj" fmla="val 50000"/>
            </a:avLst>
          </a:prstGeom>
          <a:solidFill>
            <a:schemeClr val="accent3"/>
          </a:solidFill>
        </p:spPr>
        <p:txBody>
          <a:bodyPr lIns="720000" rIns="720000" anchor="ctr" anchorCtr="0">
            <a:normAutofit/>
          </a:bodyPr>
          <a:lstStyle>
            <a:lvl1pPr marL="0" indent="0" algn="ctr">
              <a:spcBef>
                <a:spcPts val="0"/>
              </a:spcBef>
              <a:buNone/>
              <a:defRPr sz="1800" b="1">
                <a:solidFill>
                  <a:schemeClr val="bg1"/>
                </a:solidFill>
              </a:defRPr>
            </a:lvl1pPr>
          </a:lstStyle>
          <a:p>
            <a:pPr lvl="0"/>
            <a:r>
              <a:rPr lang="en-GB" noProof="0"/>
              <a:t>Conclusion / Key message </a:t>
            </a:r>
          </a:p>
        </p:txBody>
      </p:sp>
      <p:sp>
        <p:nvSpPr>
          <p:cNvPr id="11" name="Espace réservé du texte 4"/>
          <p:cNvSpPr>
            <a:spLocks noGrp="1"/>
          </p:cNvSpPr>
          <p:nvPr>
            <p:ph type="body" sz="quarter" idx="15" hasCustomPrompt="1"/>
          </p:nvPr>
        </p:nvSpPr>
        <p:spPr bwMode="gray">
          <a:xfrm>
            <a:off x="10713600" y="5409084"/>
            <a:ext cx="684000" cy="684213"/>
          </a:xfrm>
          <a:prstGeom prst="roundRect">
            <a:avLst>
              <a:gd name="adj" fmla="val 50000"/>
            </a:avLst>
          </a:prstGeom>
          <a:solidFill>
            <a:schemeClr val="accent1"/>
          </a:solidFill>
        </p:spPr>
        <p:txBody>
          <a:bodyPr anchor="ctr" anchorCtr="0">
            <a:normAutofit/>
          </a:bodyPr>
          <a:lstStyle>
            <a:lvl1pPr marL="0" indent="0" algn="ctr">
              <a:buNone/>
              <a:defRPr sz="1800" b="1" baseline="0">
                <a:solidFill>
                  <a:schemeClr val="tx1">
                    <a:alpha val="0"/>
                  </a:schemeClr>
                </a:solidFill>
              </a:defRPr>
            </a:lvl1pPr>
          </a:lstStyle>
          <a:p>
            <a:pPr lvl="0"/>
            <a:r>
              <a:rPr lang="en-GB" noProof="0"/>
              <a:t> </a:t>
            </a:r>
          </a:p>
        </p:txBody>
      </p:sp>
      <p:sp>
        <p:nvSpPr>
          <p:cNvPr id="4" name="Titre 3"/>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2"/>
          <p:cNvSpPr>
            <a:spLocks noGrp="1"/>
          </p:cNvSpPr>
          <p:nvPr>
            <p:ph idx="1" hasCustomPrompt="1"/>
          </p:nvPr>
        </p:nvSpPr>
        <p:spPr bwMode="gray">
          <a:xfrm>
            <a:off x="792000" y="2019319"/>
            <a:ext cx="48000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15" name="Espace réservé du contenu 2"/>
          <p:cNvSpPr>
            <a:spLocks noGrp="1"/>
          </p:cNvSpPr>
          <p:nvPr>
            <p:ph idx="16" hasCustomPrompt="1"/>
          </p:nvPr>
        </p:nvSpPr>
        <p:spPr bwMode="gray">
          <a:xfrm>
            <a:off x="6597600" y="2019319"/>
            <a:ext cx="4800000" cy="3348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Tree>
    <p:extLst>
      <p:ext uri="{BB962C8B-B14F-4D97-AF65-F5344CB8AC3E}">
        <p14:creationId xmlns:p14="http://schemas.microsoft.com/office/powerpoint/2010/main" val="24651311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s_1picture_bottom">
    <p:spTree>
      <p:nvGrpSpPr>
        <p:cNvPr id="1" name=""/>
        <p:cNvGrpSpPr/>
        <p:nvPr/>
      </p:nvGrpSpPr>
      <p:grpSpPr>
        <a:xfrm>
          <a:off x="0" y="0"/>
          <a:ext cx="0" cy="0"/>
          <a:chOff x="0" y="0"/>
          <a:chExt cx="0" cy="0"/>
        </a:xfrm>
      </p:grpSpPr>
      <p:sp>
        <p:nvSpPr>
          <p:cNvPr id="16" name="Espace réservé du contenu 15"/>
          <p:cNvSpPr>
            <a:spLocks noGrp="1"/>
          </p:cNvSpPr>
          <p:nvPr>
            <p:ph sz="quarter" idx="17" hasCustomPrompt="1"/>
          </p:nvPr>
        </p:nvSpPr>
        <p:spPr bwMode="gray">
          <a:xfrm>
            <a:off x="792000" y="1483200"/>
            <a:ext cx="10605600" cy="1944000"/>
          </a:xfrm>
        </p:spPr>
        <p:txBody>
          <a:body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12192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2" name="Titre 1"/>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0"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dirty="0"/>
              <a:t>Caption text</a:t>
            </a:r>
          </a:p>
        </p:txBody>
      </p:sp>
    </p:spTree>
    <p:extLst>
      <p:ext uri="{BB962C8B-B14F-4D97-AF65-F5344CB8AC3E}">
        <p14:creationId xmlns:p14="http://schemas.microsoft.com/office/powerpoint/2010/main" val="36070356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ntents_subtitle_1picture_bottom">
    <p:spTree>
      <p:nvGrpSpPr>
        <p:cNvPr id="1" name=""/>
        <p:cNvGrpSpPr/>
        <p:nvPr/>
      </p:nvGrpSpPr>
      <p:grpSpPr>
        <a:xfrm>
          <a:off x="0" y="0"/>
          <a:ext cx="0" cy="0"/>
          <a:chOff x="0" y="0"/>
          <a:chExt cx="0" cy="0"/>
        </a:xfrm>
      </p:grpSpPr>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12192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2"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Subtitle</a:t>
            </a:r>
          </a:p>
        </p:txBody>
      </p:sp>
      <p:sp>
        <p:nvSpPr>
          <p:cNvPr id="16" name="Espace réservé du contenu 15"/>
          <p:cNvSpPr>
            <a:spLocks noGrp="1"/>
          </p:cNvSpPr>
          <p:nvPr>
            <p:ph sz="quarter" idx="17" hasCustomPrompt="1"/>
          </p:nvPr>
        </p:nvSpPr>
        <p:spPr bwMode="gray">
          <a:xfrm>
            <a:off x="792000" y="2019600"/>
            <a:ext cx="10605600" cy="1404000"/>
          </a:xfrm>
        </p:spPr>
        <p:txBody>
          <a:body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2" name="Titre 1"/>
          <p:cNvSpPr>
            <a:spLocks noGrp="1"/>
          </p:cNvSpPr>
          <p:nvPr>
            <p:ph type="title" hasCustomPrompt="1"/>
          </p:nvPr>
        </p:nvSpPr>
        <p:spPr bwMode="gray">
          <a:xfrm>
            <a:off x="792000" y="557645"/>
            <a:ext cx="10605600" cy="648000"/>
          </a:xfrm>
        </p:spPr>
        <p:txBody>
          <a:bodyPr/>
          <a:lstStyle>
            <a:lvl1pPr>
              <a:defRPr/>
            </a:lvl1pPr>
          </a:lstStyle>
          <a:p>
            <a:r>
              <a:rPr lang="en-GB" noProof="0" dirty="0"/>
              <a:t>Title</a:t>
            </a:r>
          </a:p>
        </p:txBody>
      </p:sp>
      <p:sp>
        <p:nvSpPr>
          <p:cNvPr id="10"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dirty="0"/>
              <a:t>Caption text</a:t>
            </a:r>
          </a:p>
        </p:txBody>
      </p:sp>
    </p:spTree>
    <p:extLst>
      <p:ext uri="{BB962C8B-B14F-4D97-AF65-F5344CB8AC3E}">
        <p14:creationId xmlns:p14="http://schemas.microsoft.com/office/powerpoint/2010/main" val="7612368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s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15"/>
          <p:cNvSpPr>
            <a:spLocks noGrp="1"/>
          </p:cNvSpPr>
          <p:nvPr>
            <p:ph sz="quarter" idx="17" hasCustomPrompt="1"/>
          </p:nvPr>
        </p:nvSpPr>
        <p:spPr bwMode="gray">
          <a:xfrm>
            <a:off x="792000" y="1483200"/>
            <a:ext cx="10605600" cy="1944000"/>
          </a:xfrm>
        </p:spPr>
        <p:txBody>
          <a:body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1"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dirty="0"/>
              <a:t>Caption text</a:t>
            </a:r>
          </a:p>
        </p:txBody>
      </p:sp>
      <p:sp>
        <p:nvSpPr>
          <p:cNvPr id="15" name="Espace réservé du texte 4"/>
          <p:cNvSpPr>
            <a:spLocks noGrp="1"/>
          </p:cNvSpPr>
          <p:nvPr>
            <p:ph type="body" sz="quarter" idx="19" hasCustomPrompt="1"/>
          </p:nvPr>
        </p:nvSpPr>
        <p:spPr bwMode="gray">
          <a:xfrm rot="5400000">
            <a:off x="6887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dirty="0"/>
              <a:t>Caption text</a:t>
            </a:r>
          </a:p>
        </p:txBody>
      </p:sp>
    </p:spTree>
    <p:extLst>
      <p:ext uri="{BB962C8B-B14F-4D97-AF65-F5344CB8AC3E}">
        <p14:creationId xmlns:p14="http://schemas.microsoft.com/office/powerpoint/2010/main" val="9395414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ntents_subtitle_2_pictures_bottom">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619200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3" name="Espace réservé pour une image  15">
            <a:extLst>
              <a:ext uri="{FF2B5EF4-FFF2-40B4-BE49-F238E27FC236}">
                <a16:creationId xmlns:a16="http://schemas.microsoft.com/office/drawing/2014/main" id="{A3FF6568-34B8-4C7C-95F9-D26DA72F510E}"/>
              </a:ext>
            </a:extLst>
          </p:cNvPr>
          <p:cNvSpPr>
            <a:spLocks noGrp="1"/>
          </p:cNvSpPr>
          <p:nvPr>
            <p:ph type="pic" sz="quarter" idx="16" hasCustomPrompt="1"/>
          </p:nvPr>
        </p:nvSpPr>
        <p:spPr bwMode="gray">
          <a:xfrm>
            <a:off x="0" y="3456000"/>
            <a:ext cx="6000000" cy="2736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dirty="0"/>
              <a:t>Click on the icon to insert a picture </a:t>
            </a:r>
          </a:p>
        </p:txBody>
      </p:sp>
      <p:sp>
        <p:nvSpPr>
          <p:cNvPr id="3" name="Titre 2"/>
          <p:cNvSpPr>
            <a:spLocks noGrp="1"/>
          </p:cNvSpPr>
          <p:nvPr>
            <p:ph type="title" hasCustomPrompt="1"/>
          </p:nvPr>
        </p:nvSpPr>
        <p:spPr bwMode="gray">
          <a:xfrm>
            <a:off x="792000" y="557645"/>
            <a:ext cx="10605600" cy="648000"/>
          </a:xfrm>
        </p:spPr>
        <p:txBody>
          <a:bodyPr/>
          <a:lstStyle>
            <a:lvl1pPr>
              <a:defRPr/>
            </a:lvl1pPr>
          </a:lstStyle>
          <a:p>
            <a:r>
              <a:rPr lang="en-GB" noProof="0"/>
              <a:t>Title</a:t>
            </a:r>
          </a:p>
        </p:txBody>
      </p:sp>
      <p:sp>
        <p:nvSpPr>
          <p:cNvPr id="14" name="Espace réservé du contenu 15"/>
          <p:cNvSpPr>
            <a:spLocks noGrp="1"/>
          </p:cNvSpPr>
          <p:nvPr>
            <p:ph sz="quarter" idx="17" hasCustomPrompt="1"/>
          </p:nvPr>
        </p:nvSpPr>
        <p:spPr bwMode="gray">
          <a:xfrm>
            <a:off x="792000" y="2019600"/>
            <a:ext cx="10605600" cy="1404000"/>
          </a:xfrm>
        </p:spPr>
        <p:txBody>
          <a:body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11" name="Espace réservé du texte 4"/>
          <p:cNvSpPr>
            <a:spLocks noGrp="1"/>
          </p:cNvSpPr>
          <p:nvPr>
            <p:ph type="body" sz="quarter" idx="18" hasCustomPrompt="1"/>
          </p:nvPr>
        </p:nvSpPr>
        <p:spPr bwMode="gray">
          <a:xfrm rot="5400000">
            <a:off x="695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dirty="0"/>
              <a:t>Caption text</a:t>
            </a:r>
          </a:p>
        </p:txBody>
      </p:sp>
      <p:sp>
        <p:nvSpPr>
          <p:cNvPr id="15" name="Espace réservé du texte 4"/>
          <p:cNvSpPr>
            <a:spLocks noGrp="1"/>
          </p:cNvSpPr>
          <p:nvPr>
            <p:ph type="body" sz="quarter" idx="19" hasCustomPrompt="1"/>
          </p:nvPr>
        </p:nvSpPr>
        <p:spPr bwMode="gray">
          <a:xfrm rot="5400000">
            <a:off x="6887632" y="3192092"/>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dirty="0"/>
              <a:t>Caption text</a:t>
            </a:r>
          </a:p>
        </p:txBody>
      </p:sp>
      <p:sp>
        <p:nvSpPr>
          <p:cNvPr id="16" name="Espace réservé du texte 11"/>
          <p:cNvSpPr>
            <a:spLocks noGrp="1"/>
          </p:cNvSpPr>
          <p:nvPr>
            <p:ph type="body" sz="quarter" idx="13" hasCustomPrompt="1"/>
          </p:nvPr>
        </p:nvSpPr>
        <p:spPr bwMode="gray">
          <a:xfrm>
            <a:off x="792000" y="1467061"/>
            <a:ext cx="10605600" cy="360000"/>
          </a:xfrm>
        </p:spPr>
        <p:txBody>
          <a:bodyPr>
            <a:noAutofit/>
          </a:bodyPr>
          <a:lstStyle>
            <a:lvl1pPr marL="0" indent="0">
              <a:spcBef>
                <a:spcPts val="0"/>
              </a:spcBef>
              <a:buNone/>
              <a:defRPr sz="2200">
                <a:solidFill>
                  <a:schemeClr val="accent1"/>
                </a:solidFill>
              </a:defRPr>
            </a:lvl1pPr>
            <a:lvl2pPr marL="0" indent="0">
              <a:buNone/>
              <a:defRPr sz="1200"/>
            </a:lvl2pPr>
            <a:lvl3pPr marL="0" indent="0">
              <a:buNone/>
              <a:defRPr sz="1200"/>
            </a:lvl3pPr>
            <a:lvl4pPr marL="0" indent="0">
              <a:buNone/>
              <a:defRPr sz="1200"/>
            </a:lvl4pPr>
            <a:lvl5pPr marL="0" indent="0">
              <a:buNone/>
              <a:defRPr sz="1200"/>
            </a:lvl5pPr>
          </a:lstStyle>
          <a:p>
            <a:pPr lvl="0"/>
            <a:r>
              <a:rPr lang="en-GB" noProof="0" dirty="0"/>
              <a:t>Subtitle</a:t>
            </a:r>
          </a:p>
        </p:txBody>
      </p:sp>
    </p:spTree>
    <p:extLst>
      <p:ext uri="{BB962C8B-B14F-4D97-AF65-F5344CB8AC3E}">
        <p14:creationId xmlns:p14="http://schemas.microsoft.com/office/powerpoint/2010/main" val="16242719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ntents_1picture_right">
    <p:spTree>
      <p:nvGrpSpPr>
        <p:cNvPr id="1" name=""/>
        <p:cNvGrpSpPr/>
        <p:nvPr/>
      </p:nvGrpSpPr>
      <p:grpSpPr>
        <a:xfrm>
          <a:off x="0" y="0"/>
          <a:ext cx="0" cy="0"/>
          <a:chOff x="0" y="0"/>
          <a:chExt cx="0" cy="0"/>
        </a:xfrm>
      </p:grpSpPr>
      <p:sp>
        <p:nvSpPr>
          <p:cNvPr id="10" name="Espace réservé pour une image  15">
            <a:extLst>
              <a:ext uri="{FF2B5EF4-FFF2-40B4-BE49-F238E27FC236}">
                <a16:creationId xmlns:a16="http://schemas.microsoft.com/office/drawing/2014/main" id="{A3FF6568-34B8-4C7C-95F9-D26DA72F510E}"/>
              </a:ext>
            </a:extLst>
          </p:cNvPr>
          <p:cNvSpPr>
            <a:spLocks noGrp="1"/>
          </p:cNvSpPr>
          <p:nvPr>
            <p:ph type="pic" sz="quarter" idx="14" hasCustomPrompt="1"/>
          </p:nvPr>
        </p:nvSpPr>
        <p:spPr bwMode="gray">
          <a:xfrm>
            <a:off x="7080000" y="0"/>
            <a:ext cx="5112000" cy="6192000"/>
          </a:xfrm>
          <a:prstGeom prst="rect">
            <a:avLst/>
          </a:prstGeom>
          <a:solidFill>
            <a:schemeClr val="bg1">
              <a:lumMod val="95000"/>
            </a:schemeClr>
          </a:solidFill>
        </p:spPr>
        <p:txBody>
          <a:bodyPr wrap="square" lIns="0" tIns="1260000" anchor="ctr" anchorCtr="0">
            <a:noAutofit/>
          </a:bodyPr>
          <a:lstStyle>
            <a:lvl1pPr marL="0" marR="0" indent="0" algn="ctr" defTabSz="914400" rtl="0" eaLnBrk="1" fontAlgn="auto" latinLnBrk="0" hangingPunct="1">
              <a:lnSpc>
                <a:spcPct val="100000"/>
              </a:lnSpc>
              <a:spcBef>
                <a:spcPts val="0"/>
              </a:spcBef>
              <a:spcAft>
                <a:spcPts val="0"/>
              </a:spcAft>
              <a:buClrTx/>
              <a:buSzTx/>
              <a:buFont typeface="Arial" pitchFamily="34" charset="0"/>
              <a:buNone/>
              <a:tabLst/>
              <a:defRPr sz="1000" b="1">
                <a:solidFill>
                  <a:schemeClr val="tx1"/>
                </a:solidFill>
              </a:defRPr>
            </a:lvl1pPr>
          </a:lstStyle>
          <a:p>
            <a:r>
              <a:rPr lang="en-GB" noProof="0"/>
              <a:t>Click on the icon to insert a picture </a:t>
            </a:r>
          </a:p>
        </p:txBody>
      </p:sp>
      <p:sp>
        <p:nvSpPr>
          <p:cNvPr id="3" name="Espace réservé du contenu 2"/>
          <p:cNvSpPr>
            <a:spLocks noGrp="1"/>
          </p:cNvSpPr>
          <p:nvPr>
            <p:ph idx="1" hasCustomPrompt="1"/>
          </p:nvPr>
        </p:nvSpPr>
        <p:spPr bwMode="gray">
          <a:xfrm>
            <a:off x="792000" y="1483200"/>
            <a:ext cx="5828400" cy="4716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7" name="Espace réservé de la date 6"/>
          <p:cNvSpPr>
            <a:spLocks noGrp="1"/>
          </p:cNvSpPr>
          <p:nvPr>
            <p:ph type="dt" sz="half" idx="10"/>
          </p:nvPr>
        </p:nvSpPr>
        <p:spPr bwMode="gray"/>
        <p:txBody>
          <a:bodyPr/>
          <a:lstStyle/>
          <a:p>
            <a:pPr algn="l"/>
            <a:r>
              <a:rPr lang="en-GB" noProof="0"/>
              <a:t>Date</a:t>
            </a:r>
          </a:p>
        </p:txBody>
      </p:sp>
      <p:sp>
        <p:nvSpPr>
          <p:cNvPr id="8" name="Espace réservé du pied de page 7"/>
          <p:cNvSpPr>
            <a:spLocks noGrp="1"/>
          </p:cNvSpPr>
          <p:nvPr>
            <p:ph type="ftr" sz="quarter" idx="11"/>
          </p:nvPr>
        </p:nvSpPr>
        <p:spPr bwMode="gray"/>
        <p:txBody>
          <a:bodyPr/>
          <a:lstStyle/>
          <a:p>
            <a:r>
              <a:rPr lang="en-GB" noProof="0"/>
              <a:t>Title of the presentation on three lines - Lorem impsum dolor sit amet consectetuer adipiscing elit, sed diam nonummy</a:t>
            </a: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GB" noProof="0" smtClean="0"/>
              <a:pPr/>
              <a:t>‹#›</a:t>
            </a:fld>
            <a:endParaRPr lang="en-GB" noProof="0"/>
          </a:p>
        </p:txBody>
      </p:sp>
      <p:sp>
        <p:nvSpPr>
          <p:cNvPr id="13" name="Espace réservé du texte 4"/>
          <p:cNvSpPr>
            <a:spLocks noGrp="1"/>
          </p:cNvSpPr>
          <p:nvPr>
            <p:ph type="body" sz="quarter" idx="16" hasCustomPrompt="1"/>
          </p:nvPr>
        </p:nvSpPr>
        <p:spPr bwMode="gray">
          <a:xfrm rot="5400000">
            <a:off x="7775632" y="-263908"/>
            <a:ext cx="720000" cy="2111264"/>
          </a:xfrm>
          <a:prstGeom prst="round2SameRect">
            <a:avLst>
              <a:gd name="adj1" fmla="val 50000"/>
              <a:gd name="adj2" fmla="val 0"/>
            </a:avLst>
          </a:prstGeom>
          <a:solidFill>
            <a:schemeClr val="bg1"/>
          </a:solidFill>
        </p:spPr>
        <p:txBody>
          <a:bodyPr vert="vert270" tIns="108000" rIns="0" bIns="108000" anchor="ctr" anchorCtr="0">
            <a:normAutofit/>
          </a:bodyPr>
          <a:lstStyle>
            <a:lvl1pPr marL="0" indent="0" algn="l">
              <a:spcBef>
                <a:spcPts val="0"/>
              </a:spcBef>
              <a:buNone/>
              <a:defRPr sz="1000"/>
            </a:lvl1pPr>
          </a:lstStyle>
          <a:p>
            <a:pPr lvl="0"/>
            <a:r>
              <a:rPr lang="en-GB" noProof="0"/>
              <a:t>Caption text</a:t>
            </a:r>
          </a:p>
        </p:txBody>
      </p:sp>
      <p:sp>
        <p:nvSpPr>
          <p:cNvPr id="4" name="Titre 3"/>
          <p:cNvSpPr>
            <a:spLocks noGrp="1"/>
          </p:cNvSpPr>
          <p:nvPr>
            <p:ph type="title" hasCustomPrompt="1"/>
          </p:nvPr>
        </p:nvSpPr>
        <p:spPr>
          <a:xfrm>
            <a:off x="792000" y="557645"/>
            <a:ext cx="5828400" cy="648000"/>
          </a:xfrm>
        </p:spPr>
        <p:txBody>
          <a:bodyPr/>
          <a:lstStyle>
            <a:lvl1pPr>
              <a:defRPr/>
            </a:lvl1pPr>
          </a:lstStyle>
          <a:p>
            <a:r>
              <a:rPr lang="en-GB" noProof="0"/>
              <a:t>Title</a:t>
            </a:r>
          </a:p>
        </p:txBody>
      </p:sp>
    </p:spTree>
    <p:extLst>
      <p:ext uri="{BB962C8B-B14F-4D97-AF65-F5344CB8AC3E}">
        <p14:creationId xmlns:p14="http://schemas.microsoft.com/office/powerpoint/2010/main" val="1926166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theme" Target="../theme/theme3.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theme" Target="../theme/theme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slideLayout" Target="../slideLayouts/slideLayout116.xml"/><Relationship Id="rId47" Type="http://schemas.openxmlformats.org/officeDocument/2006/relationships/slideLayout" Target="../slideLayouts/slideLayout121.xml"/><Relationship Id="rId50" Type="http://schemas.openxmlformats.org/officeDocument/2006/relationships/slideLayout" Target="../slideLayouts/slideLayout124.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9" Type="http://schemas.openxmlformats.org/officeDocument/2006/relationships/slideLayout" Target="../slideLayouts/slideLayout103.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45" Type="http://schemas.openxmlformats.org/officeDocument/2006/relationships/slideLayout" Target="../slideLayouts/slideLayout119.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49" Type="http://schemas.openxmlformats.org/officeDocument/2006/relationships/slideLayout" Target="../slideLayouts/slideLayout123.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4" Type="http://schemas.openxmlformats.org/officeDocument/2006/relationships/slideLayout" Target="../slideLayouts/slideLayout118.xml"/><Relationship Id="rId52" Type="http://schemas.openxmlformats.org/officeDocument/2006/relationships/image" Target="../media/image9.png"/><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slideLayout" Target="../slideLayouts/slideLayout117.xml"/><Relationship Id="rId48" Type="http://schemas.openxmlformats.org/officeDocument/2006/relationships/slideLayout" Target="../slideLayouts/slideLayout122.xml"/><Relationship Id="rId8" Type="http://schemas.openxmlformats.org/officeDocument/2006/relationships/slideLayout" Target="../slideLayouts/slideLayout82.xml"/><Relationship Id="rId51" Type="http://schemas.openxmlformats.org/officeDocument/2006/relationships/theme" Target="../theme/theme5.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46" Type="http://schemas.openxmlformats.org/officeDocument/2006/relationships/slideLayout" Target="../slideLayouts/slideLayout120.xml"/><Relationship Id="rId20" Type="http://schemas.openxmlformats.org/officeDocument/2006/relationships/slideLayout" Target="../slideLayouts/slideLayout94.xml"/><Relationship Id="rId41" Type="http://schemas.openxmlformats.org/officeDocument/2006/relationships/slideLayout" Target="../slideLayouts/slideLayout115.xml"/><Relationship Id="rId1" Type="http://schemas.openxmlformats.org/officeDocument/2006/relationships/slideLayout" Target="../slideLayouts/slideLayout75.xml"/><Relationship Id="rId6"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theme" Target="../theme/theme6.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theme" Target="../theme/theme7.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theme" Target="../theme/theme8.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0D92BC-42A9-434B-8530-ADBF4485E407}" type="datetimeFigureOut">
              <a:rPr lang="en-US" smtClean="0"/>
              <a:pPr/>
              <a:t>3/14/24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3732692188"/>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Lst>
  <p:transition spd="slow">
    <p:wip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929562466"/>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Lst>
  <p:transition spd="slow">
    <p:wipe/>
  </p:transition>
  <p:hf hdr="0" ftr="0" dt="0"/>
  <p:txStyles>
    <p:titleStyle>
      <a:lvl1pPr algn="l" defTabSz="457200" rtl="0" eaLnBrk="1" latinLnBrk="0" hangingPunct="1">
        <a:spcBef>
          <a:spcPct val="0"/>
        </a:spcBef>
        <a:buNone/>
        <a:defRPr sz="3600" kern="1200">
          <a:solidFill>
            <a:srgbClr val="2791FA"/>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rgbClr val="2791FA"/>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Courier New" panose="02070309020205020404" pitchFamily="49" charset="0"/>
        <a:buChar char="o"/>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rgbClr val="2791FA"/>
        </a:buClr>
        <a:buSzPct val="80000"/>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1272502-CC04-514B-9394-01FCC3DCBF52}" type="datetimeFigureOut">
              <a:rPr lang="tr-FR" smtClean="0"/>
              <a:t>3/14/24</a:t>
            </a:fld>
            <a:endParaRPr lang="tr-F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F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8B32C79-265A-1944-BEC7-F6172F740B1E}" type="slidenum">
              <a:rPr lang="tr-FR" smtClean="0"/>
              <a:t>‹#›</a:t>
            </a:fld>
            <a:endParaRPr lang="tr-FR"/>
          </a:p>
        </p:txBody>
      </p:sp>
    </p:spTree>
    <p:extLst>
      <p:ext uri="{BB962C8B-B14F-4D97-AF65-F5344CB8AC3E}">
        <p14:creationId xmlns:p14="http://schemas.microsoft.com/office/powerpoint/2010/main" val="241624710"/>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Lst>
  <p:transition spd="slow">
    <p:wip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a:t>Modifiez le style du titre</a:t>
            </a:r>
            <a:endParaRPr lang="en-US"/>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1272502-CC04-514B-9394-01FCC3DCBF52}" type="datetimeFigureOut">
              <a:rPr lang="tr-FR" smtClean="0"/>
              <a:t>3/14/24</a:t>
            </a:fld>
            <a:endParaRPr lang="tr-F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F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8B32C79-265A-1944-BEC7-F6172F740B1E}" type="slidenum">
              <a:rPr lang="tr-FR" smtClean="0"/>
              <a:t>‹#›</a:t>
            </a:fld>
            <a:endParaRPr lang="tr-FR"/>
          </a:p>
        </p:txBody>
      </p:sp>
    </p:spTree>
    <p:extLst>
      <p:ext uri="{BB962C8B-B14F-4D97-AF65-F5344CB8AC3E}">
        <p14:creationId xmlns:p14="http://schemas.microsoft.com/office/powerpoint/2010/main" val="1843443007"/>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Lst>
  <p:transition spd="slow">
    <p:wip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792000" y="557645"/>
            <a:ext cx="10605600" cy="648000"/>
          </a:xfrm>
          <a:prstGeom prst="rect">
            <a:avLst/>
          </a:prstGeom>
        </p:spPr>
        <p:txBody>
          <a:bodyPr vert="horz" lIns="0" tIns="0" rIns="0" bIns="0" rtlCol="0" anchor="t" anchorCtr="0">
            <a:normAutofit/>
          </a:bodyPr>
          <a:lstStyle/>
          <a:p>
            <a:r>
              <a:rPr lang="en-GB" noProof="0"/>
              <a:t>Title</a:t>
            </a:r>
          </a:p>
        </p:txBody>
      </p:sp>
      <p:sp>
        <p:nvSpPr>
          <p:cNvPr id="3" name="Espace réservé du texte 2"/>
          <p:cNvSpPr>
            <a:spLocks noGrp="1"/>
          </p:cNvSpPr>
          <p:nvPr>
            <p:ph type="body" idx="1"/>
          </p:nvPr>
        </p:nvSpPr>
        <p:spPr bwMode="gray">
          <a:xfrm>
            <a:off x="792000" y="2019600"/>
            <a:ext cx="10605600" cy="4183200"/>
          </a:xfrm>
          <a:prstGeom prst="rect">
            <a:avLst/>
          </a:prstGeom>
        </p:spPr>
        <p:txBody>
          <a:bodyPr vert="horz" lIns="0" tIns="0" rIns="0" bIns="0" rtlCol="0" anchor="t" anchorCtr="0">
            <a:normAutofit/>
          </a:bodyPr>
          <a:lstStyle/>
          <a:p>
            <a:pPr lvl="0"/>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p:txBody>
      </p:sp>
      <p:sp>
        <p:nvSpPr>
          <p:cNvPr id="4" name="Espace réservé de la date 3"/>
          <p:cNvSpPr>
            <a:spLocks noGrp="1"/>
          </p:cNvSpPr>
          <p:nvPr>
            <p:ph type="dt" sz="half" idx="2"/>
          </p:nvPr>
        </p:nvSpPr>
        <p:spPr bwMode="gray">
          <a:xfrm>
            <a:off x="0" y="6678000"/>
            <a:ext cx="240000" cy="180000"/>
          </a:xfrm>
          <a:prstGeom prst="rect">
            <a:avLst/>
          </a:prstGeom>
          <a:ln>
            <a:solidFill>
              <a:schemeClr val="tx1">
                <a:alpha val="0"/>
              </a:schemeClr>
            </a:solidFill>
          </a:ln>
        </p:spPr>
        <p:txBody>
          <a:bodyPr vert="horz" lIns="0" tIns="0" rIns="0" bIns="0" rtlCol="0" anchor="t" anchorCtr="0">
            <a:noAutofit/>
          </a:bodyPr>
          <a:lstStyle>
            <a:lvl1pPr algn="ctr">
              <a:defRPr sz="500">
                <a:solidFill>
                  <a:schemeClr val="tx1">
                    <a:alpha val="0"/>
                  </a:schemeClr>
                </a:solidFill>
              </a:defRPr>
            </a:lvl1pPr>
          </a:lstStyle>
          <a:p>
            <a:pPr algn="l"/>
            <a:r>
              <a:rPr lang="en-GB" noProof="0"/>
              <a:t>Date</a:t>
            </a:r>
          </a:p>
        </p:txBody>
      </p:sp>
      <p:sp>
        <p:nvSpPr>
          <p:cNvPr id="5" name="Espace réservé du pied de page 4"/>
          <p:cNvSpPr>
            <a:spLocks noGrp="1"/>
          </p:cNvSpPr>
          <p:nvPr>
            <p:ph type="ftr" sz="quarter" idx="3"/>
          </p:nvPr>
        </p:nvSpPr>
        <p:spPr bwMode="gray">
          <a:xfrm>
            <a:off x="0" y="6678000"/>
            <a:ext cx="240000" cy="180000"/>
          </a:xfrm>
          <a:prstGeom prst="rect">
            <a:avLst/>
          </a:prstGeom>
          <a:ln>
            <a:solidFill>
              <a:schemeClr val="bg1">
                <a:alpha val="0"/>
              </a:schemeClr>
            </a:solidFill>
          </a:ln>
        </p:spPr>
        <p:txBody>
          <a:bodyPr vert="horz" lIns="0" tIns="0" rIns="0" bIns="0" rtlCol="0" anchor="t" anchorCtr="0">
            <a:noAutofit/>
          </a:bodyPr>
          <a:lstStyle>
            <a:lvl1pPr algn="l">
              <a:defRPr sz="100">
                <a:solidFill>
                  <a:schemeClr val="accent3">
                    <a:alpha val="0"/>
                  </a:schemeClr>
                </a:solidFill>
              </a:defRPr>
            </a:lvl1pPr>
          </a:lstStyle>
          <a:p>
            <a:r>
              <a:rPr lang="en-GB" noProof="0"/>
              <a:t>Title of the presentation on three lines - Lorem impsum dolor sit amet consectetuer adipiscing elit, sed diam nonummy</a:t>
            </a:r>
          </a:p>
        </p:txBody>
      </p:sp>
      <p:sp>
        <p:nvSpPr>
          <p:cNvPr id="6" name="Espace réservé du numéro de diapositive 5"/>
          <p:cNvSpPr>
            <a:spLocks noGrp="1"/>
          </p:cNvSpPr>
          <p:nvPr>
            <p:ph type="sldNum" sz="quarter" idx="4"/>
          </p:nvPr>
        </p:nvSpPr>
        <p:spPr bwMode="gray">
          <a:xfrm>
            <a:off x="11551083" y="6438518"/>
            <a:ext cx="639565" cy="419482"/>
          </a:xfrm>
          <a:prstGeom prst="rect">
            <a:avLst/>
          </a:prstGeom>
        </p:spPr>
        <p:txBody>
          <a:bodyPr vert="horz" lIns="0" tIns="0" rIns="0" bIns="0" rtlCol="0" anchor="t" anchorCtr="0">
            <a:noAutofit/>
          </a:bodyPr>
          <a:lstStyle>
            <a:lvl1pPr algn="l">
              <a:defRPr sz="1200" b="1">
                <a:solidFill>
                  <a:schemeClr val="accent3"/>
                </a:solidFill>
              </a:defRPr>
            </a:lvl1pPr>
          </a:lstStyle>
          <a:p>
            <a:fld id="{733122C9-A0B9-462F-8757-0847AD287B63}" type="slidenum">
              <a:rPr lang="en-GB" noProof="0" smtClean="0"/>
              <a:pPr/>
              <a:t>‹#›</a:t>
            </a:fld>
            <a:endParaRPr lang="en-GB" noProof="0"/>
          </a:p>
        </p:txBody>
      </p:sp>
      <p:sp>
        <p:nvSpPr>
          <p:cNvPr id="12" name="ZoneTexte 11"/>
          <p:cNvSpPr txBox="1"/>
          <p:nvPr/>
        </p:nvSpPr>
        <p:spPr bwMode="gray">
          <a:xfrm>
            <a:off x="479424" y="6309320"/>
            <a:ext cx="8424575" cy="467742"/>
          </a:xfrm>
          <a:prstGeom prst="rect">
            <a:avLst/>
          </a:prstGeom>
          <a:noFill/>
        </p:spPr>
        <p:txBody>
          <a:bodyPr wrap="square" lIns="0" tIns="0" rIns="0" bIns="0" rtlCol="0" anchor="ctr" anchorCtr="0">
            <a:noAutofit/>
          </a:bodyPr>
          <a:lstStyle/>
          <a:p>
            <a:pPr algn="just"/>
            <a:r>
              <a:rPr lang="en-GB" sz="500" noProof="0">
                <a:solidFill>
                  <a:schemeClr val="accent3"/>
                </a:solidFill>
              </a:rPr>
              <a:t>© ALSTOM SA, 2019. All rights reserved. Information contained in this document is indicative only. No representation or warranty is given or should be relied on that it is complete or correct or will apply to any particular project. This will depend on the technical and commercial circumstances. It is provided without liability and is subject to change without notice. Reproduction, use or disclosure to third parties, without express written authorisation, is strictly prohibited.</a:t>
            </a:r>
          </a:p>
        </p:txBody>
      </p:sp>
      <p:sp>
        <p:nvSpPr>
          <p:cNvPr id="13" name="Forme libre : forme 16">
            <a:extLst>
              <a:ext uri="{FF2B5EF4-FFF2-40B4-BE49-F238E27FC236}">
                <a16:creationId xmlns:a16="http://schemas.microsoft.com/office/drawing/2014/main" id="{2D8D400B-B6B4-4B94-81C8-D56CC7959C97}"/>
              </a:ext>
            </a:extLst>
          </p:cNvPr>
          <p:cNvSpPr>
            <a:spLocks noChangeAspect="1"/>
          </p:cNvSpPr>
          <p:nvPr/>
        </p:nvSpPr>
        <p:spPr bwMode="gray">
          <a:xfrm>
            <a:off x="0" y="396000"/>
            <a:ext cx="360000" cy="720000"/>
          </a:xfrm>
          <a:custGeom>
            <a:avLst/>
            <a:gdLst>
              <a:gd name="connsiteX0" fmla="*/ 0 w 360000"/>
              <a:gd name="connsiteY0" fmla="*/ 0 h 720000"/>
              <a:gd name="connsiteX1" fmla="*/ 360000 w 360000"/>
              <a:gd name="connsiteY1" fmla="*/ 360000 h 720000"/>
              <a:gd name="connsiteX2" fmla="*/ 0 w 360000"/>
              <a:gd name="connsiteY2" fmla="*/ 720000 h 720000"/>
            </a:gdLst>
            <a:ahLst/>
            <a:cxnLst>
              <a:cxn ang="0">
                <a:pos x="connsiteX0" y="connsiteY0"/>
              </a:cxn>
              <a:cxn ang="0">
                <a:pos x="connsiteX1" y="connsiteY1"/>
              </a:cxn>
              <a:cxn ang="0">
                <a:pos x="connsiteX2" y="connsiteY2"/>
              </a:cxn>
            </a:cxnLst>
            <a:rect l="l" t="t" r="r" b="b"/>
            <a:pathLst>
              <a:path w="360000" h="720000">
                <a:moveTo>
                  <a:pt x="0" y="0"/>
                </a:moveTo>
                <a:cubicBezTo>
                  <a:pt x="198823" y="0"/>
                  <a:pt x="360000" y="161177"/>
                  <a:pt x="360000" y="360000"/>
                </a:cubicBezTo>
                <a:cubicBezTo>
                  <a:pt x="360000" y="558823"/>
                  <a:pt x="198823" y="720000"/>
                  <a:pt x="0" y="7200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noProof="0"/>
          </a:p>
        </p:txBody>
      </p:sp>
      <p:sp>
        <p:nvSpPr>
          <p:cNvPr id="16" name="Ellipse 15"/>
          <p:cNvSpPr>
            <a:spLocks noChangeAspect="1"/>
          </p:cNvSpPr>
          <p:nvPr/>
        </p:nvSpPr>
        <p:spPr bwMode="gray">
          <a:xfrm>
            <a:off x="9703546" y="6489340"/>
            <a:ext cx="93600" cy="93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Ellipse 17"/>
          <p:cNvSpPr>
            <a:spLocks noChangeAspect="1"/>
          </p:cNvSpPr>
          <p:nvPr/>
        </p:nvSpPr>
        <p:spPr bwMode="gray">
          <a:xfrm>
            <a:off x="11198758" y="6489340"/>
            <a:ext cx="93600" cy="936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9" name="Image 18"/>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bwMode="gray">
          <a:xfrm>
            <a:off x="10048866" y="6452200"/>
            <a:ext cx="900000" cy="180000"/>
          </a:xfrm>
          <a:prstGeom prst="rect">
            <a:avLst/>
          </a:prstGeom>
        </p:spPr>
      </p:pic>
      <p:cxnSp>
        <p:nvCxnSpPr>
          <p:cNvPr id="20" name="Connecteur droit 19"/>
          <p:cNvCxnSpPr/>
          <p:nvPr/>
        </p:nvCxnSpPr>
        <p:spPr bwMode="gray">
          <a:xfrm>
            <a:off x="792000" y="1260000"/>
            <a:ext cx="97200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5501507"/>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 id="2147483859" r:id="rId17"/>
    <p:sldLayoutId id="2147483860" r:id="rId18"/>
    <p:sldLayoutId id="2147483861" r:id="rId19"/>
    <p:sldLayoutId id="2147483862" r:id="rId20"/>
    <p:sldLayoutId id="2147483863" r:id="rId21"/>
    <p:sldLayoutId id="2147483864" r:id="rId22"/>
    <p:sldLayoutId id="2147483865"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 id="2147483880" r:id="rId38"/>
    <p:sldLayoutId id="2147483881" r:id="rId39"/>
    <p:sldLayoutId id="2147483882" r:id="rId40"/>
    <p:sldLayoutId id="2147483883" r:id="rId41"/>
    <p:sldLayoutId id="2147483884" r:id="rId42"/>
    <p:sldLayoutId id="2147483885" r:id="rId43"/>
    <p:sldLayoutId id="2147483886" r:id="rId44"/>
    <p:sldLayoutId id="2147483887" r:id="rId45"/>
    <p:sldLayoutId id="2147483888" r:id="rId46"/>
    <p:sldLayoutId id="2147483889" r:id="rId47"/>
    <p:sldLayoutId id="2147483890" r:id="rId48"/>
    <p:sldLayoutId id="2147483891" r:id="rId49"/>
    <p:sldLayoutId id="2147483892" r:id="rId50"/>
  </p:sldLayoutIdLst>
  <p:hf hdr="0"/>
  <p:txStyles>
    <p:titleStyle>
      <a:lvl1pPr algn="l" defTabSz="914400" rtl="0" eaLnBrk="1" latinLnBrk="0" hangingPunct="1">
        <a:lnSpc>
          <a:spcPct val="75000"/>
        </a:lnSpc>
        <a:spcBef>
          <a:spcPct val="0"/>
        </a:spcBef>
        <a:buNone/>
        <a:defRPr sz="2400" b="0" kern="1200">
          <a:solidFill>
            <a:schemeClr val="accent3"/>
          </a:solidFill>
          <a:latin typeface="+mj-lt"/>
          <a:ea typeface="+mj-ea"/>
          <a:cs typeface="+mj-cs"/>
        </a:defRPr>
      </a:lvl1pPr>
    </p:titleStyle>
    <p:bodyStyle>
      <a:lvl1pPr marL="268288" indent="-268288" algn="l" defTabSz="914400" rtl="0" eaLnBrk="1" latinLnBrk="0" hangingPunct="1">
        <a:lnSpc>
          <a:spcPct val="95000"/>
        </a:lnSpc>
        <a:spcBef>
          <a:spcPts val="1200"/>
        </a:spcBef>
        <a:spcAft>
          <a:spcPts val="0"/>
        </a:spcAft>
        <a:buClr>
          <a:schemeClr val="accent1"/>
        </a:buClr>
        <a:buSzPct val="80000"/>
        <a:buFont typeface="Arial" pitchFamily="34" charset="0"/>
        <a:buChar char="●"/>
        <a:tabLst/>
        <a:defRPr sz="2000" kern="1200">
          <a:solidFill>
            <a:schemeClr val="accent3"/>
          </a:solidFill>
          <a:latin typeface="+mn-lt"/>
          <a:ea typeface="+mn-ea"/>
          <a:cs typeface="+mn-cs"/>
        </a:defRPr>
      </a:lvl1pPr>
      <a:lvl2pPr marL="490538" indent="-222250" algn="l" defTabSz="914400" rtl="0" eaLnBrk="1" latinLnBrk="0" hangingPunct="1">
        <a:lnSpc>
          <a:spcPct val="95000"/>
        </a:lnSpc>
        <a:spcBef>
          <a:spcPts val="0"/>
        </a:spcBef>
        <a:buSzPct val="100000"/>
        <a:buFont typeface="Arial" pitchFamily="34" charset="0"/>
        <a:buChar char="-"/>
        <a:tabLst/>
        <a:defRPr sz="1800" kern="1200">
          <a:solidFill>
            <a:schemeClr val="accent3"/>
          </a:solidFill>
          <a:latin typeface="+mn-lt"/>
          <a:ea typeface="+mn-ea"/>
          <a:cs typeface="+mn-cs"/>
        </a:defRPr>
      </a:lvl2pPr>
      <a:lvl3pPr marL="490538" indent="223838" algn="l" defTabSz="914400" rtl="0" eaLnBrk="1" latinLnBrk="0" hangingPunct="1">
        <a:lnSpc>
          <a:spcPct val="95000"/>
        </a:lnSpc>
        <a:spcBef>
          <a:spcPts val="0"/>
        </a:spcBef>
        <a:buClr>
          <a:schemeClr val="accent1"/>
        </a:buClr>
        <a:buSzPct val="100000"/>
        <a:buFont typeface="Wingdings 2" pitchFamily="18" charset="2"/>
        <a:buChar char=""/>
        <a:tabLst/>
        <a:defRPr sz="1400" kern="1200">
          <a:solidFill>
            <a:schemeClr val="accent3"/>
          </a:solidFill>
          <a:latin typeface="+mn-lt"/>
          <a:ea typeface="+mn-ea"/>
          <a:cs typeface="+mn-cs"/>
        </a:defRPr>
      </a:lvl3pPr>
      <a:lvl4pPr marL="714375"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4pPr>
      <a:lvl5pPr marL="938213" indent="223838" algn="l" defTabSz="914400" rtl="0" eaLnBrk="1" latinLnBrk="0" hangingPunct="1">
        <a:lnSpc>
          <a:spcPct val="95000"/>
        </a:lnSpc>
        <a:spcBef>
          <a:spcPts val="0"/>
        </a:spcBef>
        <a:buSzPct val="100000"/>
        <a:buFont typeface="Arial" pitchFamily="34" charset="0"/>
        <a:buChar char="•"/>
        <a:tabLst/>
        <a:defRPr sz="1200" kern="1200">
          <a:solidFill>
            <a:schemeClr val="accent3"/>
          </a:solidFill>
          <a:latin typeface="+mn-lt"/>
          <a:ea typeface="+mn-ea"/>
          <a:cs typeface="+mn-cs"/>
        </a:defRPr>
      </a:lvl5pPr>
      <a:lvl6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6pPr>
      <a:lvl7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7pPr>
      <a:lvl8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8pPr>
      <a:lvl9pPr marL="712788" indent="176400" algn="l" defTabSz="914400" rtl="0" eaLnBrk="1" latinLnBrk="0" hangingPunct="1">
        <a:lnSpc>
          <a:spcPct val="95000"/>
        </a:lnSpc>
        <a:spcBef>
          <a:spcPts val="0"/>
        </a:spcBef>
        <a:buFont typeface="Arial" pitchFamily="34" charset="0"/>
        <a:buChar char="•"/>
        <a:defRPr sz="1200" kern="1200">
          <a:solidFill>
            <a:schemeClr val="accent3"/>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272502-CC04-514B-9394-01FCC3DCBF52}" type="datetimeFigureOut">
              <a:rPr lang="tr-FR" smtClean="0"/>
              <a:t>3/14/24</a:t>
            </a:fld>
            <a:endParaRPr lang="t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32C79-265A-1944-BEC7-F6172F740B1E}" type="slidenum">
              <a:rPr lang="tr-FR" smtClean="0"/>
              <a:t>‹#›</a:t>
            </a:fld>
            <a:endParaRPr lang="tr-FR"/>
          </a:p>
        </p:txBody>
      </p:sp>
    </p:spTree>
    <p:extLst>
      <p:ext uri="{BB962C8B-B14F-4D97-AF65-F5344CB8AC3E}">
        <p14:creationId xmlns:p14="http://schemas.microsoft.com/office/powerpoint/2010/main" val="3194575941"/>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272502-CC04-514B-9394-01FCC3DCBF52}" type="datetimeFigureOut">
              <a:rPr lang="tr-FR" smtClean="0"/>
              <a:t>3/14/24</a:t>
            </a:fld>
            <a:endParaRPr lang="t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32C79-265A-1944-BEC7-F6172F740B1E}" type="slidenum">
              <a:rPr lang="tr-FR" smtClean="0"/>
              <a:t>‹#›</a:t>
            </a:fld>
            <a:endParaRPr lang="tr-FR"/>
          </a:p>
        </p:txBody>
      </p:sp>
    </p:spTree>
    <p:extLst>
      <p:ext uri="{BB962C8B-B14F-4D97-AF65-F5344CB8AC3E}">
        <p14:creationId xmlns:p14="http://schemas.microsoft.com/office/powerpoint/2010/main" val="4101892340"/>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D8E5D4-7FA4-9B2C-51B5-8DE22268F9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EEEE0BD-5810-D672-3D2E-637BCC2AC7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441845F-9F8C-2A07-0C57-FA3CA65CC9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0D92BC-42A9-434B-8530-ADBF4485E407}" type="datetimeFigureOut">
              <a:rPr lang="en-US" smtClean="0"/>
              <a:pPr/>
              <a:t>3/14/24</a:t>
            </a:fld>
            <a:endParaRPr lang="en-US" dirty="0"/>
          </a:p>
        </p:txBody>
      </p:sp>
      <p:sp>
        <p:nvSpPr>
          <p:cNvPr id="5" name="Footer Placeholder 4">
            <a:extLst>
              <a:ext uri="{FF2B5EF4-FFF2-40B4-BE49-F238E27FC236}">
                <a16:creationId xmlns:a16="http://schemas.microsoft.com/office/drawing/2014/main" id="{EF1535FF-D247-4ABC-CD23-5616A731BC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CB592752-686C-72A3-FC02-EEF45C2BA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23344253"/>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26.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26.xml"/></Relationships>
</file>

<file path=ppt/slides/_rels/slide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26.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2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1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6.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6.xml"/></Relationships>
</file>

<file path=ppt/slides/_rels/slide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6.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descr="Popcorn and drink in an empty red theater">
            <a:extLst>
              <a:ext uri="{FF2B5EF4-FFF2-40B4-BE49-F238E27FC236}">
                <a16:creationId xmlns:a16="http://schemas.microsoft.com/office/drawing/2014/main" id="{99CF2D19-B575-36A8-003D-7A7CD68D96DC}"/>
              </a:ext>
            </a:extLst>
          </p:cNvPr>
          <p:cNvPicPr>
            <a:picLocks noChangeAspect="1"/>
          </p:cNvPicPr>
          <p:nvPr/>
        </p:nvPicPr>
        <p:blipFill rotWithShape="1">
          <a:blip r:embed="rId2">
            <a:alphaModFix amt="40000"/>
          </a:blip>
          <a:srcRect t="15953" b="540"/>
          <a:stretch/>
        </p:blipFill>
        <p:spPr>
          <a:xfrm>
            <a:off x="128585" y="115194"/>
            <a:ext cx="11934817" cy="6627613"/>
          </a:xfrm>
          <a:prstGeom prst="rect">
            <a:avLst/>
          </a:prstGeom>
        </p:spPr>
      </p:pic>
      <p:sp>
        <p:nvSpPr>
          <p:cNvPr id="2" name="Title 1">
            <a:extLst>
              <a:ext uri="{FF2B5EF4-FFF2-40B4-BE49-F238E27FC236}">
                <a16:creationId xmlns:a16="http://schemas.microsoft.com/office/drawing/2014/main" id="{CEA885C9-DFA8-EEE4-C9AE-6AD953F74CDF}"/>
              </a:ext>
            </a:extLst>
          </p:cNvPr>
          <p:cNvSpPr>
            <a:spLocks noGrp="1"/>
          </p:cNvSpPr>
          <p:nvPr>
            <p:ph type="ctrTitle"/>
          </p:nvPr>
        </p:nvSpPr>
        <p:spPr>
          <a:xfrm>
            <a:off x="728663" y="1422400"/>
            <a:ext cx="5505449" cy="2387600"/>
          </a:xfrm>
        </p:spPr>
        <p:txBody>
          <a:bodyPr>
            <a:normAutofit/>
          </a:bodyPr>
          <a:lstStyle/>
          <a:p>
            <a:pPr algn="l"/>
            <a:r>
              <a:rPr lang="en-US" sz="5000" b="1" dirty="0">
                <a:solidFill>
                  <a:schemeClr val="bg1"/>
                </a:solidFill>
              </a:rPr>
              <a:t>Exploring Movie Recommender</a:t>
            </a:r>
            <a:endParaRPr lang="en-US" sz="5000" dirty="0">
              <a:solidFill>
                <a:schemeClr val="bg1"/>
              </a:solidFill>
            </a:endParaRPr>
          </a:p>
        </p:txBody>
      </p:sp>
      <p:sp>
        <p:nvSpPr>
          <p:cNvPr id="12" name="Subtitle 11">
            <a:extLst>
              <a:ext uri="{FF2B5EF4-FFF2-40B4-BE49-F238E27FC236}">
                <a16:creationId xmlns:a16="http://schemas.microsoft.com/office/drawing/2014/main" id="{E84A6718-3713-CD55-2779-95986061929E}"/>
              </a:ext>
            </a:extLst>
          </p:cNvPr>
          <p:cNvSpPr>
            <a:spLocks noGrp="1"/>
          </p:cNvSpPr>
          <p:nvPr>
            <p:ph type="subTitle" idx="1"/>
          </p:nvPr>
        </p:nvSpPr>
        <p:spPr>
          <a:xfrm>
            <a:off x="728663" y="3902075"/>
            <a:ext cx="5505449" cy="1655762"/>
          </a:xfrm>
        </p:spPr>
        <p:txBody>
          <a:bodyPr>
            <a:normAutofit/>
          </a:bodyPr>
          <a:lstStyle/>
          <a:p>
            <a:pPr algn="l"/>
            <a:r>
              <a:rPr lang="en-US" sz="2000" b="1" dirty="0">
                <a:solidFill>
                  <a:schemeClr val="bg1"/>
                </a:solidFill>
              </a:rPr>
              <a:t>Where Data &amp; Algorithms Meet Popcorn</a:t>
            </a:r>
            <a:endParaRPr lang="en-GB" sz="2000" dirty="0">
              <a:solidFill>
                <a:schemeClr val="bg1"/>
              </a:solidFill>
            </a:endParaRPr>
          </a:p>
        </p:txBody>
      </p:sp>
      <p:sp>
        <p:nvSpPr>
          <p:cNvPr id="61" name="Rectangle 60">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B2D3D3-F156-7A37-6ADE-2E4EA6D0D7BA}"/>
              </a:ext>
            </a:extLst>
          </p:cNvPr>
          <p:cNvSpPr txBox="1"/>
          <p:nvPr/>
        </p:nvSpPr>
        <p:spPr>
          <a:xfrm>
            <a:off x="7429500" y="4014788"/>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30220199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202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9EECFE-814E-4B68-96A7-86A795BD2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AF180F00-B4B2-4196-BB1C-ECD21B03F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7591878-9741-C298-670F-437220B6F9AD}"/>
              </a:ext>
            </a:extLst>
          </p:cNvPr>
          <p:cNvSpPr>
            <a:spLocks noGrp="1"/>
          </p:cNvSpPr>
          <p:nvPr>
            <p:ph type="title"/>
          </p:nvPr>
        </p:nvSpPr>
        <p:spPr>
          <a:xfrm>
            <a:off x="4544742" y="1581326"/>
            <a:ext cx="6705067" cy="3779568"/>
          </a:xfrm>
        </p:spPr>
        <p:txBody>
          <a:bodyPr vert="horz" lIns="91440" tIns="45720" rIns="91440" bIns="45720" rtlCol="0" anchor="ctr">
            <a:normAutofit/>
          </a:bodyPr>
          <a:lstStyle/>
          <a:p>
            <a:r>
              <a:rPr lang="en-US" sz="9600" kern="1200" dirty="0">
                <a:solidFill>
                  <a:schemeClr val="tx1"/>
                </a:solidFill>
                <a:latin typeface="+mj-lt"/>
                <a:ea typeface="+mj-ea"/>
                <a:cs typeface="+mj-cs"/>
              </a:rPr>
              <a:t>Model Building</a:t>
            </a:r>
          </a:p>
        </p:txBody>
      </p:sp>
      <p:sp>
        <p:nvSpPr>
          <p:cNvPr id="5" name="Text Placeholder 4">
            <a:extLst>
              <a:ext uri="{FF2B5EF4-FFF2-40B4-BE49-F238E27FC236}">
                <a16:creationId xmlns:a16="http://schemas.microsoft.com/office/drawing/2014/main" id="{A6D6DA98-CDAF-3688-B7F8-9700F91CAD33}"/>
              </a:ext>
            </a:extLst>
          </p:cNvPr>
          <p:cNvSpPr>
            <a:spLocks noGrp="1"/>
          </p:cNvSpPr>
          <p:nvPr>
            <p:ph type="body" idx="1"/>
          </p:nvPr>
        </p:nvSpPr>
        <p:spPr>
          <a:xfrm>
            <a:off x="1088365" y="2184951"/>
            <a:ext cx="2479588" cy="2572320"/>
          </a:xfrm>
        </p:spPr>
        <p:txBody>
          <a:bodyPr vert="horz" lIns="91440" tIns="45720" rIns="91440" bIns="45720" rtlCol="0" anchor="ctr">
            <a:normAutofit/>
          </a:bodyPr>
          <a:lstStyle/>
          <a:p>
            <a:pPr algn="r"/>
            <a:r>
              <a:rPr lang="en-US" kern="1200" dirty="0">
                <a:solidFill>
                  <a:schemeClr val="tx1"/>
                </a:solidFill>
                <a:latin typeface="+mn-lt"/>
                <a:ea typeface="+mn-ea"/>
                <a:cs typeface="+mn-cs"/>
              </a:rPr>
              <a:t>Natural Language Processing &amp; </a:t>
            </a:r>
            <a:r>
              <a:rPr lang="en-US" dirty="0">
                <a:solidFill>
                  <a:schemeClr val="tx1"/>
                </a:solidFill>
              </a:rPr>
              <a:t>Matrix </a:t>
            </a:r>
            <a:r>
              <a:rPr lang="en-US" kern="1200" dirty="0">
                <a:solidFill>
                  <a:schemeClr val="tx1"/>
                </a:solidFill>
                <a:latin typeface="+mn-lt"/>
                <a:ea typeface="+mn-ea"/>
                <a:cs typeface="+mn-cs"/>
              </a:rPr>
              <a:t>Similarity</a:t>
            </a:r>
          </a:p>
        </p:txBody>
      </p:sp>
      <p:cxnSp>
        <p:nvCxnSpPr>
          <p:cNvPr id="16" name="Straight Connector 15">
            <a:extLst>
              <a:ext uri="{FF2B5EF4-FFF2-40B4-BE49-F238E27FC236}">
                <a16:creationId xmlns:a16="http://schemas.microsoft.com/office/drawing/2014/main" id="{BDF0D3DE-EC74-4C9F-AFA1-DC5CE5236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6347"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639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2A72E-B42C-26AC-AA12-34AC9E9FABC2}"/>
              </a:ext>
            </a:extLst>
          </p:cNvPr>
          <p:cNvSpPr>
            <a:spLocks noGrp="1"/>
          </p:cNvSpPr>
          <p:nvPr>
            <p:ph type="title"/>
          </p:nvPr>
        </p:nvSpPr>
        <p:spPr>
          <a:xfrm>
            <a:off x="5868557" y="1138036"/>
            <a:ext cx="5444382" cy="1402470"/>
          </a:xfrm>
        </p:spPr>
        <p:txBody>
          <a:bodyPr anchor="t">
            <a:normAutofit/>
          </a:bodyPr>
          <a:lstStyle/>
          <a:p>
            <a:r>
              <a:rPr lang="en-GB" sz="4000" dirty="0"/>
              <a:t>Choosing a Model</a:t>
            </a:r>
          </a:p>
        </p:txBody>
      </p:sp>
      <p:pic>
        <p:nvPicPr>
          <p:cNvPr id="5" name="Picture 4" descr="A circular pattern with dots and lines&#10;&#10;Description automatically generated with medium confidence">
            <a:extLst>
              <a:ext uri="{FF2B5EF4-FFF2-40B4-BE49-F238E27FC236}">
                <a16:creationId xmlns:a16="http://schemas.microsoft.com/office/drawing/2014/main" id="{F1CFFEF5-5A06-8503-AA6E-8FB5C41E6CE4}"/>
              </a:ext>
            </a:extLst>
          </p:cNvPr>
          <p:cNvPicPr>
            <a:picLocks noChangeAspect="1"/>
          </p:cNvPicPr>
          <p:nvPr/>
        </p:nvPicPr>
        <p:blipFill rotWithShape="1">
          <a:blip r:embed="rId2"/>
          <a:srcRect l="27290" r="27642"/>
          <a:stretch/>
        </p:blipFill>
        <p:spPr>
          <a:xfrm>
            <a:off x="-1" y="10"/>
            <a:ext cx="5151179" cy="6857990"/>
          </a:xfrm>
          <a:prstGeom prst="rect">
            <a:avLst/>
          </a:prstGeom>
        </p:spPr>
      </p:pic>
      <p:cxnSp>
        <p:nvCxnSpPr>
          <p:cNvPr id="16" name="Straight Connector 1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Freeform 21">
            <a:extLst>
              <a:ext uri="{FF2B5EF4-FFF2-40B4-BE49-F238E27FC236}">
                <a16:creationId xmlns:a16="http://schemas.microsoft.com/office/drawing/2014/main" id="{937A554F-9185-D17D-6EC0-0FDF5577E0E7}"/>
              </a:ext>
            </a:extLst>
          </p:cNvPr>
          <p:cNvSpPr/>
          <p:nvPr/>
        </p:nvSpPr>
        <p:spPr>
          <a:xfrm>
            <a:off x="7937402" y="2251482"/>
            <a:ext cx="3677948" cy="505992"/>
          </a:xfrm>
          <a:custGeom>
            <a:avLst/>
            <a:gdLst>
              <a:gd name="connsiteX0" fmla="*/ 84334 w 505992"/>
              <a:gd name="connsiteY0" fmla="*/ 0 h 3677948"/>
              <a:gd name="connsiteX1" fmla="*/ 421658 w 505992"/>
              <a:gd name="connsiteY1" fmla="*/ 0 h 3677948"/>
              <a:gd name="connsiteX2" fmla="*/ 505992 w 505992"/>
              <a:gd name="connsiteY2" fmla="*/ 84334 h 3677948"/>
              <a:gd name="connsiteX3" fmla="*/ 505992 w 505992"/>
              <a:gd name="connsiteY3" fmla="*/ 3677948 h 3677948"/>
              <a:gd name="connsiteX4" fmla="*/ 505992 w 505992"/>
              <a:gd name="connsiteY4" fmla="*/ 3677948 h 3677948"/>
              <a:gd name="connsiteX5" fmla="*/ 0 w 505992"/>
              <a:gd name="connsiteY5" fmla="*/ 3677948 h 3677948"/>
              <a:gd name="connsiteX6" fmla="*/ 0 w 505992"/>
              <a:gd name="connsiteY6" fmla="*/ 3677948 h 3677948"/>
              <a:gd name="connsiteX7" fmla="*/ 0 w 505992"/>
              <a:gd name="connsiteY7" fmla="*/ 84334 h 3677948"/>
              <a:gd name="connsiteX8" fmla="*/ 84334 w 505992"/>
              <a:gd name="connsiteY8" fmla="*/ 0 h 367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992" h="3677948">
                <a:moveTo>
                  <a:pt x="505992" y="613008"/>
                </a:moveTo>
                <a:lnTo>
                  <a:pt x="505992" y="3064940"/>
                </a:lnTo>
                <a:cubicBezTo>
                  <a:pt x="505992" y="3403490"/>
                  <a:pt x="500797" y="3677944"/>
                  <a:pt x="494390" y="3677944"/>
                </a:cubicBezTo>
                <a:lnTo>
                  <a:pt x="0" y="3677944"/>
                </a:lnTo>
                <a:lnTo>
                  <a:pt x="0" y="3677944"/>
                </a:lnTo>
                <a:lnTo>
                  <a:pt x="0" y="4"/>
                </a:lnTo>
                <a:lnTo>
                  <a:pt x="0" y="4"/>
                </a:lnTo>
                <a:lnTo>
                  <a:pt x="494390" y="4"/>
                </a:lnTo>
                <a:cubicBezTo>
                  <a:pt x="500797" y="4"/>
                  <a:pt x="505992" y="274458"/>
                  <a:pt x="505992" y="613008"/>
                </a:cubicBezTo>
                <a:close/>
              </a:path>
            </a:pathLst>
          </a:custGeom>
          <a:ln>
            <a:solidFill>
              <a:schemeClr val="accent4">
                <a:lumMod val="60000"/>
                <a:lumOff val="40000"/>
              </a:schemeClr>
            </a:solidFill>
          </a:ln>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8000" tIns="54000" rIns="36000" bIns="51370" numCol="1" spcCol="1270" anchor="ctr" anchorCtr="0">
            <a:noAutofit/>
          </a:bodyPr>
          <a:lstStyle/>
          <a:p>
            <a:pPr marL="0" lvl="1" algn="l" defTabSz="622300">
              <a:lnSpc>
                <a:spcPct val="90000"/>
              </a:lnSpc>
              <a:spcBef>
                <a:spcPct val="0"/>
              </a:spcBef>
              <a:spcAft>
                <a:spcPct val="15000"/>
              </a:spcAft>
            </a:pPr>
            <a:r>
              <a:rPr lang="en-US" sz="1400" kern="1200" dirty="0"/>
              <a:t>Proximity-based recommendation by identifying neighbors in feature space.</a:t>
            </a:r>
          </a:p>
        </p:txBody>
      </p:sp>
      <p:sp>
        <p:nvSpPr>
          <p:cNvPr id="23" name="Freeform 22">
            <a:extLst>
              <a:ext uri="{FF2B5EF4-FFF2-40B4-BE49-F238E27FC236}">
                <a16:creationId xmlns:a16="http://schemas.microsoft.com/office/drawing/2014/main" id="{4E5CB80F-86DB-9B86-57A0-0B54C3D22A1A}"/>
              </a:ext>
            </a:extLst>
          </p:cNvPr>
          <p:cNvSpPr/>
          <p:nvPr/>
        </p:nvSpPr>
        <p:spPr>
          <a:xfrm>
            <a:off x="5868557" y="2188232"/>
            <a:ext cx="2068845" cy="632490"/>
          </a:xfrm>
          <a:custGeom>
            <a:avLst/>
            <a:gdLst>
              <a:gd name="connsiteX0" fmla="*/ 0 w 2068845"/>
              <a:gd name="connsiteY0" fmla="*/ 105417 h 632490"/>
              <a:gd name="connsiteX1" fmla="*/ 105417 w 2068845"/>
              <a:gd name="connsiteY1" fmla="*/ 0 h 632490"/>
              <a:gd name="connsiteX2" fmla="*/ 1963428 w 2068845"/>
              <a:gd name="connsiteY2" fmla="*/ 0 h 632490"/>
              <a:gd name="connsiteX3" fmla="*/ 2068845 w 2068845"/>
              <a:gd name="connsiteY3" fmla="*/ 105417 h 632490"/>
              <a:gd name="connsiteX4" fmla="*/ 2068845 w 2068845"/>
              <a:gd name="connsiteY4" fmla="*/ 527073 h 632490"/>
              <a:gd name="connsiteX5" fmla="*/ 1963428 w 2068845"/>
              <a:gd name="connsiteY5" fmla="*/ 632490 h 632490"/>
              <a:gd name="connsiteX6" fmla="*/ 105417 w 2068845"/>
              <a:gd name="connsiteY6" fmla="*/ 632490 h 632490"/>
              <a:gd name="connsiteX7" fmla="*/ 0 w 2068845"/>
              <a:gd name="connsiteY7" fmla="*/ 527073 h 632490"/>
              <a:gd name="connsiteX8" fmla="*/ 0 w 2068845"/>
              <a:gd name="connsiteY8" fmla="*/ 105417 h 63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845" h="632490">
                <a:moveTo>
                  <a:pt x="0" y="105417"/>
                </a:moveTo>
                <a:cubicBezTo>
                  <a:pt x="0" y="47197"/>
                  <a:pt x="47197" y="0"/>
                  <a:pt x="105417" y="0"/>
                </a:cubicBezTo>
                <a:lnTo>
                  <a:pt x="1963428" y="0"/>
                </a:lnTo>
                <a:cubicBezTo>
                  <a:pt x="2021648" y="0"/>
                  <a:pt x="2068845" y="47197"/>
                  <a:pt x="2068845" y="105417"/>
                </a:cubicBezTo>
                <a:lnTo>
                  <a:pt x="2068845" y="527073"/>
                </a:lnTo>
                <a:cubicBezTo>
                  <a:pt x="2068845" y="585293"/>
                  <a:pt x="2021648" y="632490"/>
                  <a:pt x="1963428" y="632490"/>
                </a:cubicBezTo>
                <a:lnTo>
                  <a:pt x="105417" y="632490"/>
                </a:lnTo>
                <a:cubicBezTo>
                  <a:pt x="47197" y="632490"/>
                  <a:pt x="0" y="585293"/>
                  <a:pt x="0" y="527073"/>
                </a:cubicBezTo>
                <a:lnTo>
                  <a:pt x="0" y="105417"/>
                </a:lnTo>
                <a:close/>
              </a:path>
            </a:pathLst>
          </a:custGeom>
          <a:solidFill>
            <a:schemeClr val="accent3">
              <a:lumMod val="40000"/>
              <a:lumOff val="60000"/>
              <a:alpha val="49074"/>
            </a:schemeClr>
          </a:solidFill>
          <a:ln w="22225">
            <a:solidFill>
              <a:schemeClr val="accent3">
                <a:lumMod val="40000"/>
                <a:lumOff val="60000"/>
                <a:alpha val="49000"/>
              </a:schemeClr>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836" tIns="61356" rIns="91836" bIns="61356" numCol="1" spcCol="1270" anchor="ctr" anchorCtr="0">
            <a:noAutofit/>
          </a:bodyPr>
          <a:lstStyle/>
          <a:p>
            <a:pPr marL="0" lvl="0" indent="0" algn="ctr" defTabSz="711200">
              <a:lnSpc>
                <a:spcPct val="90000"/>
              </a:lnSpc>
              <a:spcBef>
                <a:spcPct val="0"/>
              </a:spcBef>
              <a:spcAft>
                <a:spcPct val="35000"/>
              </a:spcAft>
              <a:buNone/>
            </a:pPr>
            <a:r>
              <a:rPr lang="en-US" sz="1600" kern="1200" dirty="0"/>
              <a:t>KNN Neighbors</a:t>
            </a:r>
          </a:p>
        </p:txBody>
      </p:sp>
      <p:sp>
        <p:nvSpPr>
          <p:cNvPr id="24" name="Freeform 23">
            <a:extLst>
              <a:ext uri="{FF2B5EF4-FFF2-40B4-BE49-F238E27FC236}">
                <a16:creationId xmlns:a16="http://schemas.microsoft.com/office/drawing/2014/main" id="{4F1528AB-FD72-FBC7-B030-6948E2579DF3}"/>
              </a:ext>
            </a:extLst>
          </p:cNvPr>
          <p:cNvSpPr/>
          <p:nvPr/>
        </p:nvSpPr>
        <p:spPr>
          <a:xfrm>
            <a:off x="7937402" y="2915597"/>
            <a:ext cx="3677948" cy="505992"/>
          </a:xfrm>
          <a:custGeom>
            <a:avLst/>
            <a:gdLst>
              <a:gd name="connsiteX0" fmla="*/ 84334 w 505992"/>
              <a:gd name="connsiteY0" fmla="*/ 0 h 3677948"/>
              <a:gd name="connsiteX1" fmla="*/ 421658 w 505992"/>
              <a:gd name="connsiteY1" fmla="*/ 0 h 3677948"/>
              <a:gd name="connsiteX2" fmla="*/ 505992 w 505992"/>
              <a:gd name="connsiteY2" fmla="*/ 84334 h 3677948"/>
              <a:gd name="connsiteX3" fmla="*/ 505992 w 505992"/>
              <a:gd name="connsiteY3" fmla="*/ 3677948 h 3677948"/>
              <a:gd name="connsiteX4" fmla="*/ 505992 w 505992"/>
              <a:gd name="connsiteY4" fmla="*/ 3677948 h 3677948"/>
              <a:gd name="connsiteX5" fmla="*/ 0 w 505992"/>
              <a:gd name="connsiteY5" fmla="*/ 3677948 h 3677948"/>
              <a:gd name="connsiteX6" fmla="*/ 0 w 505992"/>
              <a:gd name="connsiteY6" fmla="*/ 3677948 h 3677948"/>
              <a:gd name="connsiteX7" fmla="*/ 0 w 505992"/>
              <a:gd name="connsiteY7" fmla="*/ 84334 h 3677948"/>
              <a:gd name="connsiteX8" fmla="*/ 84334 w 505992"/>
              <a:gd name="connsiteY8" fmla="*/ 0 h 367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992" h="3677948">
                <a:moveTo>
                  <a:pt x="505992" y="613008"/>
                </a:moveTo>
                <a:lnTo>
                  <a:pt x="505992" y="3064940"/>
                </a:lnTo>
                <a:cubicBezTo>
                  <a:pt x="505992" y="3403490"/>
                  <a:pt x="500797" y="3677944"/>
                  <a:pt x="494390" y="3677944"/>
                </a:cubicBezTo>
                <a:lnTo>
                  <a:pt x="0" y="3677944"/>
                </a:lnTo>
                <a:lnTo>
                  <a:pt x="0" y="3677944"/>
                </a:lnTo>
                <a:lnTo>
                  <a:pt x="0" y="4"/>
                </a:lnTo>
                <a:lnTo>
                  <a:pt x="0" y="4"/>
                </a:lnTo>
                <a:lnTo>
                  <a:pt x="494390" y="4"/>
                </a:lnTo>
                <a:cubicBezTo>
                  <a:pt x="500797" y="4"/>
                  <a:pt x="505992" y="274458"/>
                  <a:pt x="505992" y="613008"/>
                </a:cubicBezTo>
                <a:close/>
              </a:path>
            </a:pathLst>
          </a:custGeom>
          <a:ln>
            <a:solidFill>
              <a:schemeClr val="accent4">
                <a:lumMod val="60000"/>
                <a:lumOff val="40000"/>
              </a:schemeClr>
            </a:solidFill>
          </a:ln>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8000" tIns="54000" rIns="36000" bIns="51370" numCol="1" spcCol="1270" anchor="ctr" anchorCtr="0">
            <a:noAutofit/>
          </a:bodyPr>
          <a:lstStyle/>
          <a:p>
            <a:pPr marL="0" lvl="1" algn="l" defTabSz="622300">
              <a:lnSpc>
                <a:spcPct val="90000"/>
              </a:lnSpc>
              <a:spcBef>
                <a:spcPct val="0"/>
              </a:spcBef>
              <a:spcAft>
                <a:spcPct val="15000"/>
              </a:spcAft>
            </a:pPr>
            <a:r>
              <a:rPr lang="en-US" sz="1400" kern="1200" dirty="0"/>
              <a:t>Comparison of items or users using vector representations.</a:t>
            </a:r>
          </a:p>
        </p:txBody>
      </p:sp>
      <p:sp>
        <p:nvSpPr>
          <p:cNvPr id="25" name="Freeform 24">
            <a:extLst>
              <a:ext uri="{FF2B5EF4-FFF2-40B4-BE49-F238E27FC236}">
                <a16:creationId xmlns:a16="http://schemas.microsoft.com/office/drawing/2014/main" id="{6A699AB7-67D9-FBB6-DE87-45B802F7BBC5}"/>
              </a:ext>
            </a:extLst>
          </p:cNvPr>
          <p:cNvSpPr/>
          <p:nvPr/>
        </p:nvSpPr>
        <p:spPr>
          <a:xfrm>
            <a:off x="5868557" y="2852347"/>
            <a:ext cx="2068845" cy="632490"/>
          </a:xfrm>
          <a:custGeom>
            <a:avLst/>
            <a:gdLst>
              <a:gd name="connsiteX0" fmla="*/ 0 w 2068845"/>
              <a:gd name="connsiteY0" fmla="*/ 105417 h 632490"/>
              <a:gd name="connsiteX1" fmla="*/ 105417 w 2068845"/>
              <a:gd name="connsiteY1" fmla="*/ 0 h 632490"/>
              <a:gd name="connsiteX2" fmla="*/ 1963428 w 2068845"/>
              <a:gd name="connsiteY2" fmla="*/ 0 h 632490"/>
              <a:gd name="connsiteX3" fmla="*/ 2068845 w 2068845"/>
              <a:gd name="connsiteY3" fmla="*/ 105417 h 632490"/>
              <a:gd name="connsiteX4" fmla="*/ 2068845 w 2068845"/>
              <a:gd name="connsiteY4" fmla="*/ 527073 h 632490"/>
              <a:gd name="connsiteX5" fmla="*/ 1963428 w 2068845"/>
              <a:gd name="connsiteY5" fmla="*/ 632490 h 632490"/>
              <a:gd name="connsiteX6" fmla="*/ 105417 w 2068845"/>
              <a:gd name="connsiteY6" fmla="*/ 632490 h 632490"/>
              <a:gd name="connsiteX7" fmla="*/ 0 w 2068845"/>
              <a:gd name="connsiteY7" fmla="*/ 527073 h 632490"/>
              <a:gd name="connsiteX8" fmla="*/ 0 w 2068845"/>
              <a:gd name="connsiteY8" fmla="*/ 105417 h 63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845" h="632490">
                <a:moveTo>
                  <a:pt x="0" y="105417"/>
                </a:moveTo>
                <a:cubicBezTo>
                  <a:pt x="0" y="47197"/>
                  <a:pt x="47197" y="0"/>
                  <a:pt x="105417" y="0"/>
                </a:cubicBezTo>
                <a:lnTo>
                  <a:pt x="1963428" y="0"/>
                </a:lnTo>
                <a:cubicBezTo>
                  <a:pt x="2021648" y="0"/>
                  <a:pt x="2068845" y="47197"/>
                  <a:pt x="2068845" y="105417"/>
                </a:cubicBezTo>
                <a:lnTo>
                  <a:pt x="2068845" y="527073"/>
                </a:lnTo>
                <a:cubicBezTo>
                  <a:pt x="2068845" y="585293"/>
                  <a:pt x="2021648" y="632490"/>
                  <a:pt x="1963428" y="632490"/>
                </a:cubicBezTo>
                <a:lnTo>
                  <a:pt x="105417" y="632490"/>
                </a:lnTo>
                <a:cubicBezTo>
                  <a:pt x="47197" y="632490"/>
                  <a:pt x="0" y="585293"/>
                  <a:pt x="0" y="527073"/>
                </a:cubicBezTo>
                <a:lnTo>
                  <a:pt x="0" y="105417"/>
                </a:lnTo>
                <a:close/>
              </a:path>
            </a:pathLst>
          </a:custGeom>
          <a:solidFill>
            <a:schemeClr val="accent3">
              <a:lumMod val="40000"/>
              <a:lumOff val="60000"/>
              <a:alpha val="49074"/>
            </a:schemeClr>
          </a:solidFill>
          <a:ln w="22225">
            <a:solidFill>
              <a:schemeClr val="accent3">
                <a:lumMod val="40000"/>
                <a:lumOff val="60000"/>
                <a:alpha val="49000"/>
              </a:schemeClr>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836" tIns="61356" rIns="91836" bIns="61356" numCol="1" spcCol="1270" anchor="ctr" anchorCtr="0">
            <a:noAutofit/>
          </a:bodyPr>
          <a:lstStyle/>
          <a:p>
            <a:pPr marL="0" lvl="0" indent="0" algn="ctr" defTabSz="711200">
              <a:lnSpc>
                <a:spcPct val="90000"/>
              </a:lnSpc>
              <a:spcBef>
                <a:spcPct val="0"/>
              </a:spcBef>
              <a:spcAft>
                <a:spcPct val="35000"/>
              </a:spcAft>
              <a:buNone/>
            </a:pPr>
            <a:r>
              <a:rPr lang="en-US" sz="1600" kern="1200" dirty="0"/>
              <a:t>Vector Similarity</a:t>
            </a:r>
          </a:p>
        </p:txBody>
      </p:sp>
      <p:sp>
        <p:nvSpPr>
          <p:cNvPr id="26" name="Freeform 25">
            <a:extLst>
              <a:ext uri="{FF2B5EF4-FFF2-40B4-BE49-F238E27FC236}">
                <a16:creationId xmlns:a16="http://schemas.microsoft.com/office/drawing/2014/main" id="{398F7B00-C1FB-5E57-BCC1-5C9E98A6B792}"/>
              </a:ext>
            </a:extLst>
          </p:cNvPr>
          <p:cNvSpPr/>
          <p:nvPr/>
        </p:nvSpPr>
        <p:spPr>
          <a:xfrm>
            <a:off x="7937402" y="3579712"/>
            <a:ext cx="3677948" cy="505992"/>
          </a:xfrm>
          <a:custGeom>
            <a:avLst/>
            <a:gdLst>
              <a:gd name="connsiteX0" fmla="*/ 84334 w 505992"/>
              <a:gd name="connsiteY0" fmla="*/ 0 h 3677948"/>
              <a:gd name="connsiteX1" fmla="*/ 421658 w 505992"/>
              <a:gd name="connsiteY1" fmla="*/ 0 h 3677948"/>
              <a:gd name="connsiteX2" fmla="*/ 505992 w 505992"/>
              <a:gd name="connsiteY2" fmla="*/ 84334 h 3677948"/>
              <a:gd name="connsiteX3" fmla="*/ 505992 w 505992"/>
              <a:gd name="connsiteY3" fmla="*/ 3677948 h 3677948"/>
              <a:gd name="connsiteX4" fmla="*/ 505992 w 505992"/>
              <a:gd name="connsiteY4" fmla="*/ 3677948 h 3677948"/>
              <a:gd name="connsiteX5" fmla="*/ 0 w 505992"/>
              <a:gd name="connsiteY5" fmla="*/ 3677948 h 3677948"/>
              <a:gd name="connsiteX6" fmla="*/ 0 w 505992"/>
              <a:gd name="connsiteY6" fmla="*/ 3677948 h 3677948"/>
              <a:gd name="connsiteX7" fmla="*/ 0 w 505992"/>
              <a:gd name="connsiteY7" fmla="*/ 84334 h 3677948"/>
              <a:gd name="connsiteX8" fmla="*/ 84334 w 505992"/>
              <a:gd name="connsiteY8" fmla="*/ 0 h 367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992" h="3677948">
                <a:moveTo>
                  <a:pt x="505992" y="613008"/>
                </a:moveTo>
                <a:lnTo>
                  <a:pt x="505992" y="3064940"/>
                </a:lnTo>
                <a:cubicBezTo>
                  <a:pt x="505992" y="3403490"/>
                  <a:pt x="500797" y="3677944"/>
                  <a:pt x="494390" y="3677944"/>
                </a:cubicBezTo>
                <a:lnTo>
                  <a:pt x="0" y="3677944"/>
                </a:lnTo>
                <a:lnTo>
                  <a:pt x="0" y="3677944"/>
                </a:lnTo>
                <a:lnTo>
                  <a:pt x="0" y="4"/>
                </a:lnTo>
                <a:lnTo>
                  <a:pt x="0" y="4"/>
                </a:lnTo>
                <a:lnTo>
                  <a:pt x="494390" y="4"/>
                </a:lnTo>
                <a:cubicBezTo>
                  <a:pt x="500797" y="4"/>
                  <a:pt x="505992" y="274458"/>
                  <a:pt x="505992" y="613008"/>
                </a:cubicBezTo>
                <a:close/>
              </a:path>
            </a:pathLst>
          </a:custGeom>
          <a:ln>
            <a:solidFill>
              <a:schemeClr val="accent4">
                <a:lumMod val="60000"/>
                <a:lumOff val="40000"/>
              </a:schemeClr>
            </a:solidFill>
          </a:ln>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8000" tIns="54000" rIns="36000" bIns="51370" numCol="1" spcCol="1270" anchor="ctr" anchorCtr="0">
            <a:noAutofit/>
          </a:bodyPr>
          <a:lstStyle/>
          <a:p>
            <a:pPr marL="0" lvl="1" algn="l" defTabSz="622300">
              <a:lnSpc>
                <a:spcPct val="90000"/>
              </a:lnSpc>
              <a:spcBef>
                <a:spcPct val="0"/>
              </a:spcBef>
              <a:spcAft>
                <a:spcPct val="15000"/>
              </a:spcAft>
            </a:pPr>
            <a:r>
              <a:rPr lang="en-US" sz="1400" kern="1200" dirty="0"/>
              <a:t>Decomposition of interaction matrix to capture latent factors.</a:t>
            </a:r>
          </a:p>
        </p:txBody>
      </p:sp>
      <p:sp>
        <p:nvSpPr>
          <p:cNvPr id="27" name="Freeform 26">
            <a:extLst>
              <a:ext uri="{FF2B5EF4-FFF2-40B4-BE49-F238E27FC236}">
                <a16:creationId xmlns:a16="http://schemas.microsoft.com/office/drawing/2014/main" id="{24D717F6-971C-C505-B5ED-3D7DED2A6358}"/>
              </a:ext>
            </a:extLst>
          </p:cNvPr>
          <p:cNvSpPr/>
          <p:nvPr/>
        </p:nvSpPr>
        <p:spPr>
          <a:xfrm>
            <a:off x="5868557" y="3516461"/>
            <a:ext cx="2068845" cy="632490"/>
          </a:xfrm>
          <a:custGeom>
            <a:avLst/>
            <a:gdLst>
              <a:gd name="connsiteX0" fmla="*/ 0 w 2068845"/>
              <a:gd name="connsiteY0" fmla="*/ 105417 h 632490"/>
              <a:gd name="connsiteX1" fmla="*/ 105417 w 2068845"/>
              <a:gd name="connsiteY1" fmla="*/ 0 h 632490"/>
              <a:gd name="connsiteX2" fmla="*/ 1963428 w 2068845"/>
              <a:gd name="connsiteY2" fmla="*/ 0 h 632490"/>
              <a:gd name="connsiteX3" fmla="*/ 2068845 w 2068845"/>
              <a:gd name="connsiteY3" fmla="*/ 105417 h 632490"/>
              <a:gd name="connsiteX4" fmla="*/ 2068845 w 2068845"/>
              <a:gd name="connsiteY4" fmla="*/ 527073 h 632490"/>
              <a:gd name="connsiteX5" fmla="*/ 1963428 w 2068845"/>
              <a:gd name="connsiteY5" fmla="*/ 632490 h 632490"/>
              <a:gd name="connsiteX6" fmla="*/ 105417 w 2068845"/>
              <a:gd name="connsiteY6" fmla="*/ 632490 h 632490"/>
              <a:gd name="connsiteX7" fmla="*/ 0 w 2068845"/>
              <a:gd name="connsiteY7" fmla="*/ 527073 h 632490"/>
              <a:gd name="connsiteX8" fmla="*/ 0 w 2068845"/>
              <a:gd name="connsiteY8" fmla="*/ 105417 h 63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845" h="632490">
                <a:moveTo>
                  <a:pt x="0" y="105417"/>
                </a:moveTo>
                <a:cubicBezTo>
                  <a:pt x="0" y="47197"/>
                  <a:pt x="47197" y="0"/>
                  <a:pt x="105417" y="0"/>
                </a:cubicBezTo>
                <a:lnTo>
                  <a:pt x="1963428" y="0"/>
                </a:lnTo>
                <a:cubicBezTo>
                  <a:pt x="2021648" y="0"/>
                  <a:pt x="2068845" y="47197"/>
                  <a:pt x="2068845" y="105417"/>
                </a:cubicBezTo>
                <a:lnTo>
                  <a:pt x="2068845" y="527073"/>
                </a:lnTo>
                <a:cubicBezTo>
                  <a:pt x="2068845" y="585293"/>
                  <a:pt x="2021648" y="632490"/>
                  <a:pt x="1963428" y="632490"/>
                </a:cubicBezTo>
                <a:lnTo>
                  <a:pt x="105417" y="632490"/>
                </a:lnTo>
                <a:cubicBezTo>
                  <a:pt x="47197" y="632490"/>
                  <a:pt x="0" y="585293"/>
                  <a:pt x="0" y="527073"/>
                </a:cubicBezTo>
                <a:lnTo>
                  <a:pt x="0" y="105417"/>
                </a:lnTo>
                <a:close/>
              </a:path>
            </a:pathLst>
          </a:custGeom>
          <a:solidFill>
            <a:schemeClr val="accent3">
              <a:lumMod val="40000"/>
              <a:lumOff val="60000"/>
              <a:alpha val="49074"/>
            </a:schemeClr>
          </a:solidFill>
          <a:ln w="22225">
            <a:solidFill>
              <a:schemeClr val="accent3">
                <a:lumMod val="40000"/>
                <a:lumOff val="60000"/>
                <a:alpha val="49000"/>
              </a:schemeClr>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836" tIns="61356" rIns="91836" bIns="61356" numCol="1" spcCol="1270" anchor="ctr" anchorCtr="0">
            <a:noAutofit/>
          </a:bodyPr>
          <a:lstStyle/>
          <a:p>
            <a:pPr marL="0" lvl="0" indent="0" algn="ctr" defTabSz="711200">
              <a:lnSpc>
                <a:spcPct val="90000"/>
              </a:lnSpc>
              <a:spcBef>
                <a:spcPct val="0"/>
              </a:spcBef>
              <a:spcAft>
                <a:spcPct val="35000"/>
              </a:spcAft>
              <a:buNone/>
            </a:pPr>
            <a:r>
              <a:rPr lang="en-US" sz="1600" kern="1200" dirty="0"/>
              <a:t>Matrix Factorization</a:t>
            </a:r>
          </a:p>
        </p:txBody>
      </p:sp>
      <p:sp>
        <p:nvSpPr>
          <p:cNvPr id="28" name="Freeform 27">
            <a:extLst>
              <a:ext uri="{FF2B5EF4-FFF2-40B4-BE49-F238E27FC236}">
                <a16:creationId xmlns:a16="http://schemas.microsoft.com/office/drawing/2014/main" id="{82B5FFC9-03A4-4AE0-245C-9FA01EC7FEBD}"/>
              </a:ext>
            </a:extLst>
          </p:cNvPr>
          <p:cNvSpPr/>
          <p:nvPr/>
        </p:nvSpPr>
        <p:spPr>
          <a:xfrm>
            <a:off x="7937402" y="4243825"/>
            <a:ext cx="3677948" cy="505993"/>
          </a:xfrm>
          <a:custGeom>
            <a:avLst/>
            <a:gdLst>
              <a:gd name="connsiteX0" fmla="*/ 84334 w 505992"/>
              <a:gd name="connsiteY0" fmla="*/ 0 h 3677948"/>
              <a:gd name="connsiteX1" fmla="*/ 421658 w 505992"/>
              <a:gd name="connsiteY1" fmla="*/ 0 h 3677948"/>
              <a:gd name="connsiteX2" fmla="*/ 505992 w 505992"/>
              <a:gd name="connsiteY2" fmla="*/ 84334 h 3677948"/>
              <a:gd name="connsiteX3" fmla="*/ 505992 w 505992"/>
              <a:gd name="connsiteY3" fmla="*/ 3677948 h 3677948"/>
              <a:gd name="connsiteX4" fmla="*/ 505992 w 505992"/>
              <a:gd name="connsiteY4" fmla="*/ 3677948 h 3677948"/>
              <a:gd name="connsiteX5" fmla="*/ 0 w 505992"/>
              <a:gd name="connsiteY5" fmla="*/ 3677948 h 3677948"/>
              <a:gd name="connsiteX6" fmla="*/ 0 w 505992"/>
              <a:gd name="connsiteY6" fmla="*/ 3677948 h 3677948"/>
              <a:gd name="connsiteX7" fmla="*/ 0 w 505992"/>
              <a:gd name="connsiteY7" fmla="*/ 84334 h 3677948"/>
              <a:gd name="connsiteX8" fmla="*/ 84334 w 505992"/>
              <a:gd name="connsiteY8" fmla="*/ 0 h 367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992" h="3677948">
                <a:moveTo>
                  <a:pt x="505992" y="613008"/>
                </a:moveTo>
                <a:lnTo>
                  <a:pt x="505992" y="3064940"/>
                </a:lnTo>
                <a:cubicBezTo>
                  <a:pt x="505992" y="3403490"/>
                  <a:pt x="500797" y="3677944"/>
                  <a:pt x="494390" y="3677944"/>
                </a:cubicBezTo>
                <a:lnTo>
                  <a:pt x="0" y="3677944"/>
                </a:lnTo>
                <a:lnTo>
                  <a:pt x="0" y="3677944"/>
                </a:lnTo>
                <a:lnTo>
                  <a:pt x="0" y="4"/>
                </a:lnTo>
                <a:lnTo>
                  <a:pt x="0" y="4"/>
                </a:lnTo>
                <a:lnTo>
                  <a:pt x="494390" y="4"/>
                </a:lnTo>
                <a:cubicBezTo>
                  <a:pt x="500797" y="4"/>
                  <a:pt x="505992" y="274458"/>
                  <a:pt x="505992" y="613008"/>
                </a:cubicBezTo>
                <a:close/>
              </a:path>
            </a:pathLst>
          </a:custGeom>
          <a:ln>
            <a:solidFill>
              <a:schemeClr val="accent4">
                <a:lumMod val="60000"/>
                <a:lumOff val="40000"/>
              </a:schemeClr>
            </a:solidFill>
          </a:ln>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8000" tIns="54000" rIns="36000" bIns="51371" numCol="1" spcCol="1270" anchor="ctr" anchorCtr="0">
            <a:noAutofit/>
          </a:bodyPr>
          <a:lstStyle/>
          <a:p>
            <a:pPr marL="0" lvl="1" algn="l" defTabSz="622300">
              <a:lnSpc>
                <a:spcPct val="90000"/>
              </a:lnSpc>
              <a:spcBef>
                <a:spcPct val="0"/>
              </a:spcBef>
              <a:spcAft>
                <a:spcPct val="15000"/>
              </a:spcAft>
            </a:pPr>
            <a:r>
              <a:rPr lang="en-US" sz="1400" kern="1200" dirty="0"/>
              <a:t>Utilization of neural networks for learning intricate patterns.</a:t>
            </a:r>
          </a:p>
        </p:txBody>
      </p:sp>
      <p:sp>
        <p:nvSpPr>
          <p:cNvPr id="29" name="Freeform 28">
            <a:extLst>
              <a:ext uri="{FF2B5EF4-FFF2-40B4-BE49-F238E27FC236}">
                <a16:creationId xmlns:a16="http://schemas.microsoft.com/office/drawing/2014/main" id="{CE486FB3-317F-6D9C-9EFB-E9FA928AB343}"/>
              </a:ext>
            </a:extLst>
          </p:cNvPr>
          <p:cNvSpPr/>
          <p:nvPr/>
        </p:nvSpPr>
        <p:spPr>
          <a:xfrm>
            <a:off x="5868557" y="4180576"/>
            <a:ext cx="2068845" cy="632490"/>
          </a:xfrm>
          <a:custGeom>
            <a:avLst/>
            <a:gdLst>
              <a:gd name="connsiteX0" fmla="*/ 0 w 2068845"/>
              <a:gd name="connsiteY0" fmla="*/ 105417 h 632490"/>
              <a:gd name="connsiteX1" fmla="*/ 105417 w 2068845"/>
              <a:gd name="connsiteY1" fmla="*/ 0 h 632490"/>
              <a:gd name="connsiteX2" fmla="*/ 1963428 w 2068845"/>
              <a:gd name="connsiteY2" fmla="*/ 0 h 632490"/>
              <a:gd name="connsiteX3" fmla="*/ 2068845 w 2068845"/>
              <a:gd name="connsiteY3" fmla="*/ 105417 h 632490"/>
              <a:gd name="connsiteX4" fmla="*/ 2068845 w 2068845"/>
              <a:gd name="connsiteY4" fmla="*/ 527073 h 632490"/>
              <a:gd name="connsiteX5" fmla="*/ 1963428 w 2068845"/>
              <a:gd name="connsiteY5" fmla="*/ 632490 h 632490"/>
              <a:gd name="connsiteX6" fmla="*/ 105417 w 2068845"/>
              <a:gd name="connsiteY6" fmla="*/ 632490 h 632490"/>
              <a:gd name="connsiteX7" fmla="*/ 0 w 2068845"/>
              <a:gd name="connsiteY7" fmla="*/ 527073 h 632490"/>
              <a:gd name="connsiteX8" fmla="*/ 0 w 2068845"/>
              <a:gd name="connsiteY8" fmla="*/ 105417 h 63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845" h="632490">
                <a:moveTo>
                  <a:pt x="0" y="105417"/>
                </a:moveTo>
                <a:cubicBezTo>
                  <a:pt x="0" y="47197"/>
                  <a:pt x="47197" y="0"/>
                  <a:pt x="105417" y="0"/>
                </a:cubicBezTo>
                <a:lnTo>
                  <a:pt x="1963428" y="0"/>
                </a:lnTo>
                <a:cubicBezTo>
                  <a:pt x="2021648" y="0"/>
                  <a:pt x="2068845" y="47197"/>
                  <a:pt x="2068845" y="105417"/>
                </a:cubicBezTo>
                <a:lnTo>
                  <a:pt x="2068845" y="527073"/>
                </a:lnTo>
                <a:cubicBezTo>
                  <a:pt x="2068845" y="585293"/>
                  <a:pt x="2021648" y="632490"/>
                  <a:pt x="1963428" y="632490"/>
                </a:cubicBezTo>
                <a:lnTo>
                  <a:pt x="105417" y="632490"/>
                </a:lnTo>
                <a:cubicBezTo>
                  <a:pt x="47197" y="632490"/>
                  <a:pt x="0" y="585293"/>
                  <a:pt x="0" y="527073"/>
                </a:cubicBezTo>
                <a:lnTo>
                  <a:pt x="0" y="105417"/>
                </a:lnTo>
                <a:close/>
              </a:path>
            </a:pathLst>
          </a:custGeom>
          <a:solidFill>
            <a:schemeClr val="accent3">
              <a:lumMod val="40000"/>
              <a:lumOff val="60000"/>
              <a:alpha val="49074"/>
            </a:schemeClr>
          </a:solidFill>
          <a:ln w="22225">
            <a:solidFill>
              <a:schemeClr val="accent3">
                <a:lumMod val="40000"/>
                <a:lumOff val="60000"/>
                <a:alpha val="49000"/>
              </a:schemeClr>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836" tIns="61356" rIns="91836" bIns="61356" numCol="1" spcCol="1270" anchor="ctr" anchorCtr="0">
            <a:noAutofit/>
          </a:bodyPr>
          <a:lstStyle/>
          <a:p>
            <a:pPr marL="0" lvl="0" indent="0" algn="ctr" defTabSz="711200">
              <a:lnSpc>
                <a:spcPct val="90000"/>
              </a:lnSpc>
              <a:spcBef>
                <a:spcPct val="0"/>
              </a:spcBef>
              <a:spcAft>
                <a:spcPct val="35000"/>
              </a:spcAft>
              <a:buNone/>
            </a:pPr>
            <a:r>
              <a:rPr lang="en-US" sz="1600" kern="1200" dirty="0"/>
              <a:t>Deep Learning</a:t>
            </a:r>
          </a:p>
        </p:txBody>
      </p:sp>
      <p:sp>
        <p:nvSpPr>
          <p:cNvPr id="30" name="Freeform 29">
            <a:extLst>
              <a:ext uri="{FF2B5EF4-FFF2-40B4-BE49-F238E27FC236}">
                <a16:creationId xmlns:a16="http://schemas.microsoft.com/office/drawing/2014/main" id="{A0D5D883-6DA5-6795-A6B3-77CFAE53C197}"/>
              </a:ext>
            </a:extLst>
          </p:cNvPr>
          <p:cNvSpPr/>
          <p:nvPr/>
        </p:nvSpPr>
        <p:spPr>
          <a:xfrm>
            <a:off x="7937402" y="4907940"/>
            <a:ext cx="3677948" cy="505993"/>
          </a:xfrm>
          <a:custGeom>
            <a:avLst/>
            <a:gdLst>
              <a:gd name="connsiteX0" fmla="*/ 84334 w 505992"/>
              <a:gd name="connsiteY0" fmla="*/ 0 h 3677948"/>
              <a:gd name="connsiteX1" fmla="*/ 421658 w 505992"/>
              <a:gd name="connsiteY1" fmla="*/ 0 h 3677948"/>
              <a:gd name="connsiteX2" fmla="*/ 505992 w 505992"/>
              <a:gd name="connsiteY2" fmla="*/ 84334 h 3677948"/>
              <a:gd name="connsiteX3" fmla="*/ 505992 w 505992"/>
              <a:gd name="connsiteY3" fmla="*/ 3677948 h 3677948"/>
              <a:gd name="connsiteX4" fmla="*/ 505992 w 505992"/>
              <a:gd name="connsiteY4" fmla="*/ 3677948 h 3677948"/>
              <a:gd name="connsiteX5" fmla="*/ 0 w 505992"/>
              <a:gd name="connsiteY5" fmla="*/ 3677948 h 3677948"/>
              <a:gd name="connsiteX6" fmla="*/ 0 w 505992"/>
              <a:gd name="connsiteY6" fmla="*/ 3677948 h 3677948"/>
              <a:gd name="connsiteX7" fmla="*/ 0 w 505992"/>
              <a:gd name="connsiteY7" fmla="*/ 84334 h 3677948"/>
              <a:gd name="connsiteX8" fmla="*/ 84334 w 505992"/>
              <a:gd name="connsiteY8" fmla="*/ 0 h 367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992" h="3677948">
                <a:moveTo>
                  <a:pt x="505992" y="613008"/>
                </a:moveTo>
                <a:lnTo>
                  <a:pt x="505992" y="3064940"/>
                </a:lnTo>
                <a:cubicBezTo>
                  <a:pt x="505992" y="3403490"/>
                  <a:pt x="500797" y="3677944"/>
                  <a:pt x="494390" y="3677944"/>
                </a:cubicBezTo>
                <a:lnTo>
                  <a:pt x="0" y="3677944"/>
                </a:lnTo>
                <a:lnTo>
                  <a:pt x="0" y="3677944"/>
                </a:lnTo>
                <a:lnTo>
                  <a:pt x="0" y="4"/>
                </a:lnTo>
                <a:lnTo>
                  <a:pt x="0" y="4"/>
                </a:lnTo>
                <a:lnTo>
                  <a:pt x="494390" y="4"/>
                </a:lnTo>
                <a:cubicBezTo>
                  <a:pt x="500797" y="4"/>
                  <a:pt x="505992" y="274458"/>
                  <a:pt x="505992" y="613008"/>
                </a:cubicBezTo>
                <a:close/>
              </a:path>
            </a:pathLst>
          </a:custGeom>
          <a:ln>
            <a:solidFill>
              <a:schemeClr val="accent4">
                <a:lumMod val="60000"/>
                <a:lumOff val="40000"/>
              </a:schemeClr>
            </a:solidFill>
          </a:ln>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8000" tIns="54000" rIns="36000" bIns="51371" numCol="1" spcCol="1270" anchor="ctr" anchorCtr="0">
            <a:noAutofit/>
          </a:bodyPr>
          <a:lstStyle/>
          <a:p>
            <a:pPr marL="0" lvl="1" algn="l" defTabSz="622300">
              <a:lnSpc>
                <a:spcPct val="90000"/>
              </a:lnSpc>
              <a:spcBef>
                <a:spcPct val="0"/>
              </a:spcBef>
              <a:spcAft>
                <a:spcPct val="15000"/>
              </a:spcAft>
            </a:pPr>
            <a:r>
              <a:rPr lang="en-US" sz="1400" kern="1200" dirty="0"/>
              <a:t>Discovery of item associations in transactional data.</a:t>
            </a:r>
          </a:p>
        </p:txBody>
      </p:sp>
      <p:sp>
        <p:nvSpPr>
          <p:cNvPr id="31" name="Freeform 30">
            <a:extLst>
              <a:ext uri="{FF2B5EF4-FFF2-40B4-BE49-F238E27FC236}">
                <a16:creationId xmlns:a16="http://schemas.microsoft.com/office/drawing/2014/main" id="{E76C5911-C390-5DFF-2F90-3BB0E3DEBFF2}"/>
              </a:ext>
            </a:extLst>
          </p:cNvPr>
          <p:cNvSpPr/>
          <p:nvPr/>
        </p:nvSpPr>
        <p:spPr>
          <a:xfrm>
            <a:off x="5868557" y="4844691"/>
            <a:ext cx="2068845" cy="632490"/>
          </a:xfrm>
          <a:custGeom>
            <a:avLst/>
            <a:gdLst>
              <a:gd name="connsiteX0" fmla="*/ 0 w 2068845"/>
              <a:gd name="connsiteY0" fmla="*/ 105417 h 632490"/>
              <a:gd name="connsiteX1" fmla="*/ 105417 w 2068845"/>
              <a:gd name="connsiteY1" fmla="*/ 0 h 632490"/>
              <a:gd name="connsiteX2" fmla="*/ 1963428 w 2068845"/>
              <a:gd name="connsiteY2" fmla="*/ 0 h 632490"/>
              <a:gd name="connsiteX3" fmla="*/ 2068845 w 2068845"/>
              <a:gd name="connsiteY3" fmla="*/ 105417 h 632490"/>
              <a:gd name="connsiteX4" fmla="*/ 2068845 w 2068845"/>
              <a:gd name="connsiteY4" fmla="*/ 527073 h 632490"/>
              <a:gd name="connsiteX5" fmla="*/ 1963428 w 2068845"/>
              <a:gd name="connsiteY5" fmla="*/ 632490 h 632490"/>
              <a:gd name="connsiteX6" fmla="*/ 105417 w 2068845"/>
              <a:gd name="connsiteY6" fmla="*/ 632490 h 632490"/>
              <a:gd name="connsiteX7" fmla="*/ 0 w 2068845"/>
              <a:gd name="connsiteY7" fmla="*/ 527073 h 632490"/>
              <a:gd name="connsiteX8" fmla="*/ 0 w 2068845"/>
              <a:gd name="connsiteY8" fmla="*/ 105417 h 63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845" h="632490">
                <a:moveTo>
                  <a:pt x="0" y="105417"/>
                </a:moveTo>
                <a:cubicBezTo>
                  <a:pt x="0" y="47197"/>
                  <a:pt x="47197" y="0"/>
                  <a:pt x="105417" y="0"/>
                </a:cubicBezTo>
                <a:lnTo>
                  <a:pt x="1963428" y="0"/>
                </a:lnTo>
                <a:cubicBezTo>
                  <a:pt x="2021648" y="0"/>
                  <a:pt x="2068845" y="47197"/>
                  <a:pt x="2068845" y="105417"/>
                </a:cubicBezTo>
                <a:lnTo>
                  <a:pt x="2068845" y="527073"/>
                </a:lnTo>
                <a:cubicBezTo>
                  <a:pt x="2068845" y="585293"/>
                  <a:pt x="2021648" y="632490"/>
                  <a:pt x="1963428" y="632490"/>
                </a:cubicBezTo>
                <a:lnTo>
                  <a:pt x="105417" y="632490"/>
                </a:lnTo>
                <a:cubicBezTo>
                  <a:pt x="47197" y="632490"/>
                  <a:pt x="0" y="585293"/>
                  <a:pt x="0" y="527073"/>
                </a:cubicBezTo>
                <a:lnTo>
                  <a:pt x="0" y="105417"/>
                </a:lnTo>
                <a:close/>
              </a:path>
            </a:pathLst>
          </a:custGeom>
          <a:solidFill>
            <a:schemeClr val="accent3">
              <a:lumMod val="40000"/>
              <a:lumOff val="60000"/>
              <a:alpha val="49074"/>
            </a:schemeClr>
          </a:solidFill>
          <a:ln w="22225">
            <a:solidFill>
              <a:schemeClr val="accent3">
                <a:lumMod val="40000"/>
                <a:lumOff val="60000"/>
                <a:alpha val="49000"/>
              </a:schemeClr>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836" tIns="61356" rIns="91836" bIns="61356" numCol="1" spcCol="1270" anchor="ctr" anchorCtr="0">
            <a:noAutofit/>
          </a:bodyPr>
          <a:lstStyle/>
          <a:p>
            <a:pPr marL="0" lvl="0" indent="0" algn="ctr" defTabSz="711200">
              <a:lnSpc>
                <a:spcPct val="90000"/>
              </a:lnSpc>
              <a:spcBef>
                <a:spcPct val="0"/>
              </a:spcBef>
              <a:spcAft>
                <a:spcPct val="35000"/>
              </a:spcAft>
              <a:buNone/>
            </a:pPr>
            <a:r>
              <a:rPr lang="en-US" sz="1600" kern="1200" dirty="0"/>
              <a:t>Association Rule Mining</a:t>
            </a:r>
          </a:p>
        </p:txBody>
      </p:sp>
      <p:sp>
        <p:nvSpPr>
          <p:cNvPr id="32" name="Freeform 31">
            <a:extLst>
              <a:ext uri="{FF2B5EF4-FFF2-40B4-BE49-F238E27FC236}">
                <a16:creationId xmlns:a16="http://schemas.microsoft.com/office/drawing/2014/main" id="{966E7D0B-349E-14F6-2F9F-818285D7A3F0}"/>
              </a:ext>
            </a:extLst>
          </p:cNvPr>
          <p:cNvSpPr/>
          <p:nvPr/>
        </p:nvSpPr>
        <p:spPr>
          <a:xfrm>
            <a:off x="7937402" y="5572055"/>
            <a:ext cx="3677948" cy="505993"/>
          </a:xfrm>
          <a:custGeom>
            <a:avLst/>
            <a:gdLst>
              <a:gd name="connsiteX0" fmla="*/ 84334 w 505992"/>
              <a:gd name="connsiteY0" fmla="*/ 0 h 3677948"/>
              <a:gd name="connsiteX1" fmla="*/ 421658 w 505992"/>
              <a:gd name="connsiteY1" fmla="*/ 0 h 3677948"/>
              <a:gd name="connsiteX2" fmla="*/ 505992 w 505992"/>
              <a:gd name="connsiteY2" fmla="*/ 84334 h 3677948"/>
              <a:gd name="connsiteX3" fmla="*/ 505992 w 505992"/>
              <a:gd name="connsiteY3" fmla="*/ 3677948 h 3677948"/>
              <a:gd name="connsiteX4" fmla="*/ 505992 w 505992"/>
              <a:gd name="connsiteY4" fmla="*/ 3677948 h 3677948"/>
              <a:gd name="connsiteX5" fmla="*/ 0 w 505992"/>
              <a:gd name="connsiteY5" fmla="*/ 3677948 h 3677948"/>
              <a:gd name="connsiteX6" fmla="*/ 0 w 505992"/>
              <a:gd name="connsiteY6" fmla="*/ 3677948 h 3677948"/>
              <a:gd name="connsiteX7" fmla="*/ 0 w 505992"/>
              <a:gd name="connsiteY7" fmla="*/ 84334 h 3677948"/>
              <a:gd name="connsiteX8" fmla="*/ 84334 w 505992"/>
              <a:gd name="connsiteY8" fmla="*/ 0 h 367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992" h="3677948">
                <a:moveTo>
                  <a:pt x="505992" y="613008"/>
                </a:moveTo>
                <a:lnTo>
                  <a:pt x="505992" y="3064940"/>
                </a:lnTo>
                <a:cubicBezTo>
                  <a:pt x="505992" y="3403490"/>
                  <a:pt x="500797" y="3677944"/>
                  <a:pt x="494390" y="3677944"/>
                </a:cubicBezTo>
                <a:lnTo>
                  <a:pt x="0" y="3677944"/>
                </a:lnTo>
                <a:lnTo>
                  <a:pt x="0" y="3677944"/>
                </a:lnTo>
                <a:lnTo>
                  <a:pt x="0" y="4"/>
                </a:lnTo>
                <a:lnTo>
                  <a:pt x="0" y="4"/>
                </a:lnTo>
                <a:lnTo>
                  <a:pt x="494390" y="4"/>
                </a:lnTo>
                <a:cubicBezTo>
                  <a:pt x="500797" y="4"/>
                  <a:pt x="505992" y="274458"/>
                  <a:pt x="505992" y="613008"/>
                </a:cubicBezTo>
                <a:close/>
              </a:path>
            </a:pathLst>
          </a:custGeom>
          <a:ln>
            <a:solidFill>
              <a:schemeClr val="accent4">
                <a:lumMod val="60000"/>
                <a:lumOff val="40000"/>
              </a:schemeClr>
            </a:solidFill>
          </a:ln>
        </p:spPr>
        <p:style>
          <a:lnRef idx="2">
            <a:schemeClr val="accent2">
              <a:alpha val="90000"/>
              <a:hueOff val="0"/>
              <a:satOff val="0"/>
              <a:lumOff val="0"/>
              <a:alphaOff val="0"/>
            </a:schemeClr>
          </a:lnRef>
          <a:fillRef idx="1">
            <a:schemeClr val="lt1">
              <a:alpha val="90000"/>
              <a:tint val="40000"/>
              <a:hueOff val="0"/>
              <a:satOff val="0"/>
              <a:lumOff val="0"/>
              <a:alphaOff val="0"/>
            </a:schemeClr>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8000" tIns="54000" rIns="36000" bIns="51371" numCol="1" spcCol="1270" anchor="ctr" anchorCtr="0">
            <a:noAutofit/>
          </a:bodyPr>
          <a:lstStyle/>
          <a:p>
            <a:pPr marL="0" lvl="1" algn="l" defTabSz="622300">
              <a:lnSpc>
                <a:spcPct val="90000"/>
              </a:lnSpc>
              <a:spcBef>
                <a:spcPct val="0"/>
              </a:spcBef>
              <a:spcAft>
                <a:spcPct val="15000"/>
              </a:spcAft>
            </a:pPr>
            <a:r>
              <a:rPr lang="en-US" sz="1400" dirty="0"/>
              <a:t>I</a:t>
            </a:r>
            <a:r>
              <a:rPr lang="en-US" sz="1400" kern="1200" dirty="0"/>
              <a:t>ntegration of diverse methods for improved recommendation accuracy and diversity.</a:t>
            </a:r>
          </a:p>
        </p:txBody>
      </p:sp>
      <p:sp>
        <p:nvSpPr>
          <p:cNvPr id="33" name="Freeform 32">
            <a:extLst>
              <a:ext uri="{FF2B5EF4-FFF2-40B4-BE49-F238E27FC236}">
                <a16:creationId xmlns:a16="http://schemas.microsoft.com/office/drawing/2014/main" id="{C1783AAA-C40A-975B-1E32-2E6A9C5E69BA}"/>
              </a:ext>
            </a:extLst>
          </p:cNvPr>
          <p:cNvSpPr/>
          <p:nvPr/>
        </p:nvSpPr>
        <p:spPr>
          <a:xfrm>
            <a:off x="5868557" y="5508806"/>
            <a:ext cx="2068845" cy="632490"/>
          </a:xfrm>
          <a:custGeom>
            <a:avLst/>
            <a:gdLst>
              <a:gd name="connsiteX0" fmla="*/ 0 w 2068845"/>
              <a:gd name="connsiteY0" fmla="*/ 105417 h 632490"/>
              <a:gd name="connsiteX1" fmla="*/ 105417 w 2068845"/>
              <a:gd name="connsiteY1" fmla="*/ 0 h 632490"/>
              <a:gd name="connsiteX2" fmla="*/ 1963428 w 2068845"/>
              <a:gd name="connsiteY2" fmla="*/ 0 h 632490"/>
              <a:gd name="connsiteX3" fmla="*/ 2068845 w 2068845"/>
              <a:gd name="connsiteY3" fmla="*/ 105417 h 632490"/>
              <a:gd name="connsiteX4" fmla="*/ 2068845 w 2068845"/>
              <a:gd name="connsiteY4" fmla="*/ 527073 h 632490"/>
              <a:gd name="connsiteX5" fmla="*/ 1963428 w 2068845"/>
              <a:gd name="connsiteY5" fmla="*/ 632490 h 632490"/>
              <a:gd name="connsiteX6" fmla="*/ 105417 w 2068845"/>
              <a:gd name="connsiteY6" fmla="*/ 632490 h 632490"/>
              <a:gd name="connsiteX7" fmla="*/ 0 w 2068845"/>
              <a:gd name="connsiteY7" fmla="*/ 527073 h 632490"/>
              <a:gd name="connsiteX8" fmla="*/ 0 w 2068845"/>
              <a:gd name="connsiteY8" fmla="*/ 105417 h 632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68845" h="632490">
                <a:moveTo>
                  <a:pt x="0" y="105417"/>
                </a:moveTo>
                <a:cubicBezTo>
                  <a:pt x="0" y="47197"/>
                  <a:pt x="47197" y="0"/>
                  <a:pt x="105417" y="0"/>
                </a:cubicBezTo>
                <a:lnTo>
                  <a:pt x="1963428" y="0"/>
                </a:lnTo>
                <a:cubicBezTo>
                  <a:pt x="2021648" y="0"/>
                  <a:pt x="2068845" y="47197"/>
                  <a:pt x="2068845" y="105417"/>
                </a:cubicBezTo>
                <a:lnTo>
                  <a:pt x="2068845" y="527073"/>
                </a:lnTo>
                <a:cubicBezTo>
                  <a:pt x="2068845" y="585293"/>
                  <a:pt x="2021648" y="632490"/>
                  <a:pt x="1963428" y="632490"/>
                </a:cubicBezTo>
                <a:lnTo>
                  <a:pt x="105417" y="632490"/>
                </a:lnTo>
                <a:cubicBezTo>
                  <a:pt x="47197" y="632490"/>
                  <a:pt x="0" y="585293"/>
                  <a:pt x="0" y="527073"/>
                </a:cubicBezTo>
                <a:lnTo>
                  <a:pt x="0" y="105417"/>
                </a:lnTo>
                <a:close/>
              </a:path>
            </a:pathLst>
          </a:custGeom>
          <a:solidFill>
            <a:schemeClr val="accent3">
              <a:lumMod val="40000"/>
              <a:lumOff val="60000"/>
              <a:alpha val="49074"/>
            </a:schemeClr>
          </a:solidFill>
          <a:ln w="22225">
            <a:solidFill>
              <a:schemeClr val="accent3">
                <a:lumMod val="40000"/>
                <a:lumOff val="60000"/>
                <a:alpha val="49000"/>
              </a:schemeClr>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91836" tIns="61356" rIns="91836" bIns="61356" numCol="1" spcCol="1270" anchor="ctr" anchorCtr="0">
            <a:noAutofit/>
          </a:bodyPr>
          <a:lstStyle/>
          <a:p>
            <a:pPr marL="0" lvl="0" indent="0" algn="ctr" defTabSz="711200">
              <a:lnSpc>
                <a:spcPct val="90000"/>
              </a:lnSpc>
              <a:spcBef>
                <a:spcPct val="0"/>
              </a:spcBef>
              <a:spcAft>
                <a:spcPct val="35000"/>
              </a:spcAft>
              <a:buNone/>
            </a:pPr>
            <a:r>
              <a:rPr lang="en-US" sz="1600" kern="1200" dirty="0"/>
              <a:t>Hybrid Recommender Systems</a:t>
            </a:r>
          </a:p>
        </p:txBody>
      </p:sp>
    </p:spTree>
    <p:extLst>
      <p:ext uri="{BB962C8B-B14F-4D97-AF65-F5344CB8AC3E}">
        <p14:creationId xmlns:p14="http://schemas.microsoft.com/office/powerpoint/2010/main" val="26211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0" fill="hold"/>
                                        <p:tgtEl>
                                          <p:spTgt spid="25"/>
                                        </p:tgtEl>
                                        <p:attrNameLst>
                                          <p:attrName>fillcolor</p:attrName>
                                        </p:attrNameLst>
                                      </p:cBhvr>
                                      <p:to>
                                        <a:schemeClr val="accent2"/>
                                      </p:to>
                                    </p:animClr>
                                    <p:set>
                                      <p:cBhvr>
                                        <p:cTn id="7" dur="1000" fill="hold"/>
                                        <p:tgtEl>
                                          <p:spTgt spid="25"/>
                                        </p:tgtEl>
                                        <p:attrNameLst>
                                          <p:attrName>fill.type</p:attrName>
                                        </p:attrNameLst>
                                      </p:cBhvr>
                                      <p:to>
                                        <p:strVal val="solid"/>
                                      </p:to>
                                    </p:set>
                                    <p:set>
                                      <p:cBhvr>
                                        <p:cTn id="8" dur="1000" fill="hold"/>
                                        <p:tgtEl>
                                          <p:spTgt spid="25"/>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1000" fill="hold"/>
                                        <p:tgtEl>
                                          <p:spTgt spid="24"/>
                                        </p:tgtEl>
                                        <p:attrNameLst>
                                          <p:attrName>fillcolor</p:attrName>
                                        </p:attrNameLst>
                                      </p:cBhvr>
                                      <p:to>
                                        <a:schemeClr val="accent2"/>
                                      </p:to>
                                    </p:animClr>
                                    <p:set>
                                      <p:cBhvr>
                                        <p:cTn id="11" dur="1000" fill="hold"/>
                                        <p:tgtEl>
                                          <p:spTgt spid="24"/>
                                        </p:tgtEl>
                                        <p:attrNameLst>
                                          <p:attrName>fill.type</p:attrName>
                                        </p:attrNameLst>
                                      </p:cBhvr>
                                      <p:to>
                                        <p:strVal val="solid"/>
                                      </p:to>
                                    </p:set>
                                    <p:set>
                                      <p:cBhvr>
                                        <p:cTn id="12" dur="1000" fill="hold"/>
                                        <p:tgtEl>
                                          <p:spTgt spid="2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26">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412851-FD1C-F748-901F-707D415CF0FF}"/>
              </a:ext>
            </a:extLst>
          </p:cNvPr>
          <p:cNvSpPr>
            <a:spLocks noGrp="1"/>
          </p:cNvSpPr>
          <p:nvPr>
            <p:ph type="title"/>
          </p:nvPr>
        </p:nvSpPr>
        <p:spPr>
          <a:xfrm>
            <a:off x="1075767" y="1188637"/>
            <a:ext cx="2988234" cy="4480726"/>
          </a:xfrm>
        </p:spPr>
        <p:txBody>
          <a:bodyPr>
            <a:normAutofit/>
          </a:bodyPr>
          <a:lstStyle/>
          <a:p>
            <a:pPr algn="r"/>
            <a:r>
              <a:rPr lang="en-GB" sz="5400" dirty="0"/>
              <a:t>Similar but in which way? </a:t>
            </a:r>
          </a:p>
        </p:txBody>
      </p:sp>
      <p:cxnSp>
        <p:nvCxnSpPr>
          <p:cNvPr id="31" name="Straight Connector 30">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C653DD-5509-6FC0-C794-A37767D93653}"/>
              </a:ext>
            </a:extLst>
          </p:cNvPr>
          <p:cNvSpPr>
            <a:spLocks noGrp="1"/>
          </p:cNvSpPr>
          <p:nvPr>
            <p:ph idx="1"/>
          </p:nvPr>
        </p:nvSpPr>
        <p:spPr>
          <a:xfrm>
            <a:off x="5244592" y="1750865"/>
            <a:ext cx="5646053" cy="3440489"/>
          </a:xfrm>
        </p:spPr>
        <p:txBody>
          <a:bodyPr anchor="ctr">
            <a:normAutofit/>
          </a:bodyPr>
          <a:lstStyle/>
          <a:p>
            <a:pPr marL="0" indent="0">
              <a:buNone/>
            </a:pPr>
            <a:r>
              <a:rPr lang="en-US" sz="1700" b="1" dirty="0"/>
              <a:t>Euclidean Distance: </a:t>
            </a:r>
            <a:r>
              <a:rPr lang="en-US" sz="1700" dirty="0"/>
              <a:t>Measures the straight-line distance between two points; utilized in algorithms like k-NN for proximity-based recommendation.</a:t>
            </a:r>
          </a:p>
          <a:p>
            <a:pPr marL="0" indent="0">
              <a:buNone/>
            </a:pPr>
            <a:r>
              <a:rPr lang="en-US" sz="1700" b="1" dirty="0"/>
              <a:t>Cosine Similarity: </a:t>
            </a:r>
            <a:r>
              <a:rPr lang="en-US" sz="1700" dirty="0"/>
              <a:t>Calculates the cosine of the angle between two vectors, indicating directional similarity regardless of magnitude; commonly employed in various algorithms for similarity assessment.</a:t>
            </a:r>
          </a:p>
          <a:p>
            <a:pPr marL="0" indent="0">
              <a:buNone/>
            </a:pPr>
            <a:r>
              <a:rPr lang="en-US" sz="1700" b="1" dirty="0"/>
              <a:t>Hamming Distance: </a:t>
            </a:r>
            <a:r>
              <a:rPr lang="en-US" sz="1700" dirty="0"/>
              <a:t>Determines the number of differing positions between two strings of equal length; used in similarity search for binary data or categorical variables.</a:t>
            </a:r>
          </a:p>
        </p:txBody>
      </p:sp>
    </p:spTree>
    <p:extLst>
      <p:ext uri="{BB962C8B-B14F-4D97-AF65-F5344CB8AC3E}">
        <p14:creationId xmlns:p14="http://schemas.microsoft.com/office/powerpoint/2010/main" val="304095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3">
                                            <p:txEl>
                                              <p:pRg st="1" end="1"/>
                                            </p:txEl>
                                          </p:spTgt>
                                        </p:tgtEl>
                                        <p:attrNameLst>
                                          <p:attrName>style.color</p:attrName>
                                        </p:attrNameLst>
                                      </p:cBhvr>
                                      <p:to>
                                        <a:schemeClr val="accent2"/>
                                      </p:to>
                                    </p:animClr>
                                    <p:animClr clrSpc="rgb" dir="cw">
                                      <p:cBhvr>
                                        <p:cTn id="7" dur="500" fill="hold"/>
                                        <p:tgtEl>
                                          <p:spTgt spid="3">
                                            <p:txEl>
                                              <p:pRg st="1" end="1"/>
                                            </p:txEl>
                                          </p:spTgt>
                                        </p:tgtEl>
                                        <p:attrNameLst>
                                          <p:attrName>fillcolor</p:attrName>
                                        </p:attrNameLst>
                                      </p:cBhvr>
                                      <p:to>
                                        <a:schemeClr val="accent2"/>
                                      </p:to>
                                    </p:animClr>
                                    <p:set>
                                      <p:cBhvr>
                                        <p:cTn id="8" dur="500" fill="hold"/>
                                        <p:tgtEl>
                                          <p:spTgt spid="3">
                                            <p:txEl>
                                              <p:pRg st="1" end="1"/>
                                            </p:txEl>
                                          </p:spTgt>
                                        </p:tgtEl>
                                        <p:attrNameLst>
                                          <p:attrName>fill.type</p:attrName>
                                        </p:attrNameLst>
                                      </p:cBhvr>
                                      <p:to>
                                        <p:strVal val="solid"/>
                                      </p:to>
                                    </p:set>
                                    <p:set>
                                      <p:cBhvr>
                                        <p:cTn id="9" dur="500" fill="hold"/>
                                        <p:tgtEl>
                                          <p:spTgt spid="3">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ED151D-CED7-7850-0808-49A85753FB5B}"/>
              </a:ext>
            </a:extLst>
          </p:cNvPr>
          <p:cNvSpPr>
            <a:spLocks noGrp="1"/>
          </p:cNvSpPr>
          <p:nvPr>
            <p:ph type="title"/>
          </p:nvPr>
        </p:nvSpPr>
        <p:spPr>
          <a:xfrm>
            <a:off x="1075767" y="1188637"/>
            <a:ext cx="2988234" cy="4480726"/>
          </a:xfrm>
        </p:spPr>
        <p:txBody>
          <a:bodyPr>
            <a:normAutofit/>
          </a:bodyPr>
          <a:lstStyle/>
          <a:p>
            <a:pPr algn="r"/>
            <a:r>
              <a:rPr lang="en-GB" sz="4600"/>
              <a:t>Feature Engineering</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C22D81-6C16-A3D3-2BB5-EBC853D01607}"/>
              </a:ext>
            </a:extLst>
          </p:cNvPr>
          <p:cNvSpPr>
            <a:spLocks noGrp="1"/>
          </p:cNvSpPr>
          <p:nvPr>
            <p:ph idx="1"/>
          </p:nvPr>
        </p:nvSpPr>
        <p:spPr>
          <a:xfrm>
            <a:off x="5255259" y="1648870"/>
            <a:ext cx="5420973" cy="3560260"/>
          </a:xfrm>
        </p:spPr>
        <p:txBody>
          <a:bodyPr anchor="ctr">
            <a:normAutofit/>
          </a:bodyPr>
          <a:lstStyle/>
          <a:p>
            <a:pPr marL="0" indent="0">
              <a:buNone/>
            </a:pPr>
            <a:r>
              <a:rPr lang="en-US" sz="1700" dirty="0"/>
              <a:t>For textual data, (overview, keywords, production details etc.) I used Lemmatization, Stemming and Tokenization. </a:t>
            </a:r>
          </a:p>
          <a:p>
            <a:pPr marL="0" indent="0">
              <a:buNone/>
            </a:pPr>
            <a:r>
              <a:rPr lang="en-US" sz="1700" dirty="0"/>
              <a:t>Then I transformed the textual data into mathematical vectors using TF-IDF.</a:t>
            </a:r>
          </a:p>
          <a:p>
            <a:pPr marL="0" indent="0">
              <a:buNone/>
            </a:pPr>
            <a:r>
              <a:rPr lang="en-US" sz="1700" dirty="0"/>
              <a:t>I chose Multi-Label Binarizer for genre encoding because MLB is ideal for multiple labels in each data point. In the context of genres for movies, a movie can belong to multiple genres (e.g., action, adventure, sci-fi).</a:t>
            </a:r>
          </a:p>
          <a:p>
            <a:pPr marL="0" indent="0">
              <a:buNone/>
            </a:pPr>
            <a:r>
              <a:rPr lang="en-US" sz="1700" dirty="0"/>
              <a:t>For numerical features such as movie duration, ratings, and release date, MinMax Scaler was utilized to scale the values appropriately.</a:t>
            </a:r>
          </a:p>
        </p:txBody>
      </p:sp>
    </p:spTree>
    <p:extLst>
      <p:ext uri="{BB962C8B-B14F-4D97-AF65-F5344CB8AC3E}">
        <p14:creationId xmlns:p14="http://schemas.microsoft.com/office/powerpoint/2010/main" val="53830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D65FF-1E72-A970-2AD3-840CCDA044E9}"/>
              </a:ext>
            </a:extLst>
          </p:cNvPr>
          <p:cNvSpPr>
            <a:spLocks noGrp="1"/>
          </p:cNvSpPr>
          <p:nvPr>
            <p:ph type="title"/>
          </p:nvPr>
        </p:nvSpPr>
        <p:spPr>
          <a:xfrm>
            <a:off x="481013" y="327026"/>
            <a:ext cx="3290887" cy="2287588"/>
          </a:xfrm>
        </p:spPr>
        <p:txBody>
          <a:bodyPr anchor="ctr">
            <a:normAutofit/>
          </a:bodyPr>
          <a:lstStyle/>
          <a:p>
            <a:pPr algn="ctr"/>
            <a:r>
              <a:rPr lang="en-US" sz="5400" b="1" dirty="0">
                <a:solidFill>
                  <a:schemeClr val="tx1">
                    <a:lumMod val="75000"/>
                    <a:lumOff val="25000"/>
                  </a:schemeClr>
                </a:solidFill>
                <a:cs typeface="Calibri" panose="020F0502020204030204" pitchFamily="34" charset="0"/>
              </a:rPr>
              <a:t>TF-IDF?</a:t>
            </a:r>
            <a:br>
              <a:rPr lang="en-US" sz="5400" b="1" dirty="0">
                <a:solidFill>
                  <a:schemeClr val="tx1">
                    <a:lumMod val="75000"/>
                    <a:lumOff val="25000"/>
                  </a:schemeClr>
                </a:solidFill>
                <a:cs typeface="Calibri" panose="020F0502020204030204" pitchFamily="34" charset="0"/>
              </a:rPr>
            </a:br>
            <a:r>
              <a:rPr lang="en-US" sz="5400" b="1" dirty="0">
                <a:solidFill>
                  <a:schemeClr val="tx1">
                    <a:lumMod val="75000"/>
                    <a:lumOff val="25000"/>
                  </a:schemeClr>
                </a:solidFill>
                <a:cs typeface="Calibri" panose="020F0502020204030204" pitchFamily="34" charset="0"/>
              </a:rPr>
              <a:t>WT#*?</a:t>
            </a:r>
            <a:endParaRPr lang="en-GB" sz="5400" b="1" dirty="0">
              <a:solidFill>
                <a:schemeClr val="tx1">
                  <a:lumMod val="75000"/>
                  <a:lumOff val="25000"/>
                </a:schemeClr>
              </a:solidFill>
              <a:cs typeface="Calibri" panose="020F0502020204030204" pitchFamily="34" charset="0"/>
            </a:endParaRPr>
          </a:p>
        </p:txBody>
      </p:sp>
      <p:sp>
        <p:nvSpPr>
          <p:cNvPr id="3" name="Content Placeholder 2">
            <a:extLst>
              <a:ext uri="{FF2B5EF4-FFF2-40B4-BE49-F238E27FC236}">
                <a16:creationId xmlns:a16="http://schemas.microsoft.com/office/drawing/2014/main" id="{CE52E2A0-08DA-EAC7-7D37-6FF9841FF2A7}"/>
              </a:ext>
            </a:extLst>
          </p:cNvPr>
          <p:cNvSpPr>
            <a:spLocks noGrp="1"/>
          </p:cNvSpPr>
          <p:nvPr>
            <p:ph idx="1"/>
          </p:nvPr>
        </p:nvSpPr>
        <p:spPr>
          <a:xfrm>
            <a:off x="4223982" y="327026"/>
            <a:ext cx="7485413" cy="2287587"/>
          </a:xfrm>
        </p:spPr>
        <p:txBody>
          <a:bodyPr anchor="ctr">
            <a:normAutofit/>
          </a:bodyPr>
          <a:lstStyle/>
          <a:p>
            <a:pPr marL="0" indent="0">
              <a:buNone/>
            </a:pPr>
            <a:r>
              <a:rPr lang="en-US" sz="1800" dirty="0"/>
              <a:t>TF-IDF, a nifty technique in NLP, acts as a word importance map.</a:t>
            </a:r>
          </a:p>
          <a:p>
            <a:pPr marL="0" indent="0">
              <a:buNone/>
            </a:pPr>
            <a:r>
              <a:rPr lang="en-US" sz="1800" dirty="0"/>
              <a:t>It shines a spotlight on terms that are rare gems within a document yet abundant in the larger corpus.</a:t>
            </a:r>
          </a:p>
          <a:p>
            <a:pPr marL="0" indent="0">
              <a:buNone/>
            </a:pPr>
            <a:r>
              <a:rPr lang="en-US" sz="1800" dirty="0"/>
              <a:t>TF-IDF is employed in recommenders to spotlight unique words in items or user preferences, guiding the system to suggest items that match those distinctive features, thus enhancing recommendation relevance.</a:t>
            </a:r>
          </a:p>
        </p:txBody>
      </p:sp>
      <p:grpSp>
        <p:nvGrpSpPr>
          <p:cNvPr id="7" name="Group 6">
            <a:extLst>
              <a:ext uri="{FF2B5EF4-FFF2-40B4-BE49-F238E27FC236}">
                <a16:creationId xmlns:a16="http://schemas.microsoft.com/office/drawing/2014/main" id="{88A7156B-4302-D05B-FDDC-EF4A04BA2A3B}"/>
              </a:ext>
            </a:extLst>
          </p:cNvPr>
          <p:cNvGrpSpPr/>
          <p:nvPr/>
        </p:nvGrpSpPr>
        <p:grpSpPr>
          <a:xfrm>
            <a:off x="-9168" y="2763151"/>
            <a:ext cx="12201168" cy="4093262"/>
            <a:chOff x="-9168" y="2763151"/>
            <a:chExt cx="12201168" cy="4093262"/>
          </a:xfrm>
        </p:grpSpPr>
        <p:pic>
          <p:nvPicPr>
            <p:cNvPr id="4098" name="Picture 2" descr="A comparison of a document and a pen&#10;&#10;Description automatically generated">
              <a:extLst>
                <a:ext uri="{FF2B5EF4-FFF2-40B4-BE49-F238E27FC236}">
                  <a16:creationId xmlns:a16="http://schemas.microsoft.com/office/drawing/2014/main" id="{D72CDAAD-33D7-6207-3B76-652FDA11C0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724" b="19275"/>
            <a:stretch/>
          </p:blipFill>
          <p:spPr bwMode="auto">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3ACC2E-669F-1ECE-F28E-3642712AE789}"/>
                </a:ext>
              </a:extLst>
            </p:cNvPr>
            <p:cNvSpPr/>
            <p:nvPr/>
          </p:nvSpPr>
          <p:spPr>
            <a:xfrm>
              <a:off x="900500" y="6168764"/>
              <a:ext cx="3143250" cy="485775"/>
            </a:xfrm>
            <a:prstGeom prst="rect">
              <a:avLst/>
            </a:prstGeom>
            <a:solidFill>
              <a:srgbClr val="CDEFFB"/>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GB" b="1" dirty="0">
                  <a:solidFill>
                    <a:srgbClr val="63CBCC"/>
                  </a:solidFill>
                </a:rPr>
                <a:t>Term Frequency</a:t>
              </a:r>
            </a:p>
          </p:txBody>
        </p:sp>
        <p:sp>
          <p:nvSpPr>
            <p:cNvPr id="6" name="Rectangle 5">
              <a:extLst>
                <a:ext uri="{FF2B5EF4-FFF2-40B4-BE49-F238E27FC236}">
                  <a16:creationId xmlns:a16="http://schemas.microsoft.com/office/drawing/2014/main" id="{39C71AF3-0E71-4DB3-4997-4B7B201D882B}"/>
                </a:ext>
              </a:extLst>
            </p:cNvPr>
            <p:cNvSpPr/>
            <p:nvPr/>
          </p:nvSpPr>
          <p:spPr>
            <a:xfrm>
              <a:off x="6872931" y="6162158"/>
              <a:ext cx="3814763" cy="485775"/>
            </a:xfrm>
            <a:prstGeom prst="rect">
              <a:avLst/>
            </a:prstGeom>
            <a:solidFill>
              <a:srgbClr val="CDEFFB"/>
            </a:solidFill>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b="1" dirty="0">
                  <a:solidFill>
                    <a:srgbClr val="63CBCC"/>
                  </a:solidFill>
                </a:rPr>
                <a:t>1 / Document Frequency</a:t>
              </a:r>
            </a:p>
          </p:txBody>
        </p:sp>
      </p:grpSp>
    </p:spTree>
    <p:extLst>
      <p:ext uri="{BB962C8B-B14F-4D97-AF65-F5344CB8AC3E}">
        <p14:creationId xmlns:p14="http://schemas.microsoft.com/office/powerpoint/2010/main" val="82146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03702-8CDB-9D3D-049D-5E10769CF199}"/>
              </a:ext>
            </a:extLst>
          </p:cNvPr>
          <p:cNvSpPr>
            <a:spLocks noGrp="1"/>
          </p:cNvSpPr>
          <p:nvPr>
            <p:ph type="title"/>
          </p:nvPr>
        </p:nvSpPr>
        <p:spPr>
          <a:xfrm>
            <a:off x="5297762" y="329184"/>
            <a:ext cx="6251110" cy="1783080"/>
          </a:xfrm>
        </p:spPr>
        <p:txBody>
          <a:bodyPr anchor="b">
            <a:normAutofit/>
          </a:bodyPr>
          <a:lstStyle/>
          <a:p>
            <a:r>
              <a:rPr lang="en-GB" sz="5400" dirty="0"/>
              <a:t>Final Recommender Model</a:t>
            </a:r>
          </a:p>
        </p:txBody>
      </p:sp>
      <p:pic>
        <p:nvPicPr>
          <p:cNvPr id="4" name="Content Placeholder 6" descr="A diagram of a diagram&#10;&#10;Description automatically generated">
            <a:extLst>
              <a:ext uri="{FF2B5EF4-FFF2-40B4-BE49-F238E27FC236}">
                <a16:creationId xmlns:a16="http://schemas.microsoft.com/office/drawing/2014/main" id="{112C2891-673B-6A3E-7585-C724551D132A}"/>
              </a:ext>
            </a:extLst>
          </p:cNvPr>
          <p:cNvPicPr>
            <a:picLocks noChangeAspect="1"/>
          </p:cNvPicPr>
          <p:nvPr/>
        </p:nvPicPr>
        <p:blipFill rotWithShape="1">
          <a:blip r:embed="rId2"/>
          <a:srcRect b="539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8"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813436-F6FC-87FC-F4CE-8A12AB4D6894}"/>
              </a:ext>
            </a:extLst>
          </p:cNvPr>
          <p:cNvSpPr>
            <a:spLocks noGrp="1"/>
          </p:cNvSpPr>
          <p:nvPr>
            <p:ph idx="1"/>
          </p:nvPr>
        </p:nvSpPr>
        <p:spPr>
          <a:xfrm>
            <a:off x="5297762" y="2459736"/>
            <a:ext cx="6251110" cy="4069080"/>
          </a:xfrm>
        </p:spPr>
        <p:txBody>
          <a:bodyPr>
            <a:normAutofit lnSpcReduction="10000"/>
          </a:bodyPr>
          <a:lstStyle/>
          <a:p>
            <a:pPr marL="0" indent="0">
              <a:buNone/>
            </a:pPr>
            <a:r>
              <a:rPr lang="en-US" sz="1400" b="1" dirty="0"/>
              <a:t>Inputs:</a:t>
            </a:r>
          </a:p>
          <a:p>
            <a:pPr>
              <a:buFont typeface="Arial" panose="020B0604020202020204" pitchFamily="34" charset="0"/>
              <a:buChar char="•"/>
            </a:pPr>
            <a:r>
              <a:rPr lang="en-US" sz="1400" dirty="0"/>
              <a:t>Movie ID: Unique identifier for the movie.</a:t>
            </a:r>
          </a:p>
          <a:p>
            <a:pPr>
              <a:buFont typeface="Arial" panose="020B0604020202020204" pitchFamily="34" charset="0"/>
              <a:buChar char="•"/>
            </a:pPr>
            <a:r>
              <a:rPr lang="en-US" sz="1400" dirty="0"/>
              <a:t>Movie Database: Collection of movie data.</a:t>
            </a:r>
          </a:p>
          <a:p>
            <a:pPr>
              <a:buFont typeface="Arial" panose="020B0604020202020204" pitchFamily="34" charset="0"/>
              <a:buChar char="•"/>
            </a:pPr>
            <a:r>
              <a:rPr lang="en-US" sz="1400" dirty="0"/>
              <a:t>Similarity Matrixes</a:t>
            </a:r>
          </a:p>
          <a:p>
            <a:pPr>
              <a:buFont typeface="Arial" panose="020B0604020202020204" pitchFamily="34" charset="0"/>
              <a:buChar char="•"/>
            </a:pPr>
            <a:r>
              <a:rPr lang="en-US" sz="1400" dirty="0"/>
              <a:t>Genre Weight: Weight to prioritize genre similarity.</a:t>
            </a:r>
          </a:p>
          <a:p>
            <a:pPr>
              <a:buFont typeface="Arial" panose="020B0604020202020204" pitchFamily="34" charset="0"/>
              <a:buChar char="•"/>
            </a:pPr>
            <a:r>
              <a:rPr lang="en-US" sz="1400" dirty="0"/>
              <a:t>Top N: Number of most similar movies to retrieve.</a:t>
            </a:r>
          </a:p>
          <a:p>
            <a:pPr marL="0" indent="0">
              <a:buNone/>
            </a:pPr>
            <a:r>
              <a:rPr lang="en-US" sz="1400" b="1" dirty="0"/>
              <a:t>Process:</a:t>
            </a:r>
          </a:p>
          <a:p>
            <a:pPr>
              <a:buFont typeface="+mj-lt"/>
              <a:buAutoNum type="arabicPeriod"/>
            </a:pPr>
            <a:r>
              <a:rPr lang="en-US" sz="1400" dirty="0"/>
              <a:t>Model retrieves data and similarity matrices based on the movie ID.</a:t>
            </a:r>
          </a:p>
          <a:p>
            <a:pPr>
              <a:buFont typeface="+mj-lt"/>
              <a:buAutoNum type="arabicPeriod"/>
            </a:pPr>
            <a:r>
              <a:rPr lang="en-US" sz="1400" dirty="0"/>
              <a:t>Similarity scores between the user's movie and others are calculated using the pre-computed similarity matrices.</a:t>
            </a:r>
          </a:p>
          <a:p>
            <a:pPr>
              <a:buFont typeface="+mj-lt"/>
              <a:buAutoNum type="arabicPeriod"/>
            </a:pPr>
            <a:r>
              <a:rPr lang="en-US" sz="1400" dirty="0"/>
              <a:t>Optional weights can be applied to prioritize certain factors.</a:t>
            </a:r>
          </a:p>
          <a:p>
            <a:pPr>
              <a:buFont typeface="+mj-lt"/>
              <a:buAutoNum type="arabicPeriod"/>
            </a:pPr>
            <a:r>
              <a:rPr lang="en-US" sz="1400" dirty="0"/>
              <a:t>The top N most similar movies are identified based on the calculated similarity scores.</a:t>
            </a:r>
          </a:p>
          <a:p>
            <a:pPr marL="0" indent="0">
              <a:buNone/>
            </a:pPr>
            <a:r>
              <a:rPr lang="en-US" sz="1400" b="1" dirty="0"/>
              <a:t>Output: </a:t>
            </a:r>
            <a:r>
              <a:rPr lang="en-US" sz="1400" dirty="0"/>
              <a:t>List of the N most similar movie titles.</a:t>
            </a:r>
          </a:p>
        </p:txBody>
      </p:sp>
    </p:spTree>
    <p:extLst>
      <p:ext uri="{BB962C8B-B14F-4D97-AF65-F5344CB8AC3E}">
        <p14:creationId xmlns:p14="http://schemas.microsoft.com/office/powerpoint/2010/main" val="980984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66690-BD08-8EA9-00BC-9FFE9EF8D9D9}"/>
              </a:ext>
            </a:extLst>
          </p:cNvPr>
          <p:cNvSpPr>
            <a:spLocks noGrp="1"/>
          </p:cNvSpPr>
          <p:nvPr>
            <p:ph type="title"/>
          </p:nvPr>
        </p:nvSpPr>
        <p:spPr>
          <a:xfrm>
            <a:off x="6417733" y="490538"/>
            <a:ext cx="5291663" cy="923926"/>
          </a:xfrm>
        </p:spPr>
        <p:txBody>
          <a:bodyPr anchor="b">
            <a:normAutofit/>
          </a:bodyPr>
          <a:lstStyle/>
          <a:p>
            <a:r>
              <a:rPr lang="en-GB" sz="4000" dirty="0" err="1"/>
              <a:t>Preprocessing</a:t>
            </a:r>
            <a:r>
              <a:rPr lang="en-GB" sz="4000" dirty="0"/>
              <a:t> Data</a:t>
            </a:r>
          </a:p>
        </p:txBody>
      </p:sp>
      <p:pic>
        <p:nvPicPr>
          <p:cNvPr id="5" name="Content Placeholder 10" descr="A diagram of a software flowchart&#10;&#10;Description automatically generated">
            <a:extLst>
              <a:ext uri="{FF2B5EF4-FFF2-40B4-BE49-F238E27FC236}">
                <a16:creationId xmlns:a16="http://schemas.microsoft.com/office/drawing/2014/main" id="{DEE7BEEF-24E3-563F-0575-8A232D19B072}"/>
              </a:ext>
            </a:extLst>
          </p:cNvPr>
          <p:cNvPicPr>
            <a:picLocks noChangeAspect="1"/>
          </p:cNvPicPr>
          <p:nvPr/>
        </p:nvPicPr>
        <p:blipFill rotWithShape="1">
          <a:blip r:embed="rId2"/>
          <a:srcRect r="3620"/>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a:extLst>
              <a:ext uri="{FF2B5EF4-FFF2-40B4-BE49-F238E27FC236}">
                <a16:creationId xmlns:a16="http://schemas.microsoft.com/office/drawing/2014/main" id="{DBBEF128-2E98-2A48-78AA-A8FA6C632253}"/>
              </a:ext>
            </a:extLst>
          </p:cNvPr>
          <p:cNvSpPr>
            <a:spLocks noGrp="1"/>
          </p:cNvSpPr>
          <p:nvPr>
            <p:ph idx="1"/>
          </p:nvPr>
        </p:nvSpPr>
        <p:spPr>
          <a:xfrm>
            <a:off x="6417734" y="1785938"/>
            <a:ext cx="5291663" cy="4581523"/>
          </a:xfrm>
        </p:spPr>
        <p:txBody>
          <a:bodyPr lIns="72000" tIns="36000" rIns="72000" bIns="36000">
            <a:normAutofit/>
          </a:bodyPr>
          <a:lstStyle/>
          <a:p>
            <a:pPr marL="0" indent="0">
              <a:spcBef>
                <a:spcPts val="400"/>
              </a:spcBef>
              <a:buNone/>
            </a:pPr>
            <a:r>
              <a:rPr lang="en-US" sz="1400" b="1" dirty="0"/>
              <a:t>Input:</a:t>
            </a:r>
          </a:p>
          <a:p>
            <a:pPr>
              <a:spcBef>
                <a:spcPts val="400"/>
              </a:spcBef>
            </a:pPr>
            <a:r>
              <a:rPr lang="en-US" sz="1400" dirty="0"/>
              <a:t>Movie Database: Collection of movie data.</a:t>
            </a:r>
          </a:p>
          <a:p>
            <a:pPr marL="0" indent="0">
              <a:spcBef>
                <a:spcPts val="400"/>
              </a:spcBef>
              <a:buNone/>
            </a:pPr>
            <a:r>
              <a:rPr lang="en-US" sz="1400" b="1" dirty="0"/>
              <a:t>Process:</a:t>
            </a:r>
            <a:endParaRPr lang="en-US" sz="1400" dirty="0"/>
          </a:p>
          <a:p>
            <a:pPr>
              <a:spcBef>
                <a:spcPts val="400"/>
              </a:spcBef>
              <a:buFont typeface="Arial" panose="020B0604020202020204" pitchFamily="34" charset="0"/>
              <a:buChar char="•"/>
            </a:pPr>
            <a:r>
              <a:rPr lang="en-US" sz="1400" b="1" dirty="0"/>
              <a:t>Textual Data (TF-IDF Vectorizing):</a:t>
            </a:r>
            <a:r>
              <a:rPr lang="en-US" sz="1400" dirty="0"/>
              <a:t> converts textual data into a numerical format</a:t>
            </a:r>
          </a:p>
          <a:p>
            <a:pPr>
              <a:spcBef>
                <a:spcPts val="400"/>
              </a:spcBef>
              <a:buFont typeface="Arial" panose="020B0604020202020204" pitchFamily="34" charset="0"/>
              <a:buChar char="•"/>
            </a:pPr>
            <a:r>
              <a:rPr lang="en-US" sz="1400" b="1" dirty="0"/>
              <a:t>Numerical Data (MinMax Scaling):</a:t>
            </a:r>
            <a:r>
              <a:rPr lang="en-US" sz="1400" dirty="0"/>
              <a:t> scales numerical data (e.g., release year) to a common range (often between 0 and 1)</a:t>
            </a:r>
          </a:p>
          <a:p>
            <a:pPr>
              <a:spcBef>
                <a:spcPts val="400"/>
              </a:spcBef>
            </a:pPr>
            <a:r>
              <a:rPr lang="en-US" sz="1400" b="1" dirty="0"/>
              <a:t>Combined Cosine Similarity:</a:t>
            </a:r>
            <a:r>
              <a:rPr lang="en-US" sz="1400" dirty="0"/>
              <a:t> calculates the cosine similarity between each pair of movies using the processed data (textual &amp; numerical). </a:t>
            </a:r>
          </a:p>
          <a:p>
            <a:pPr>
              <a:spcBef>
                <a:spcPts val="400"/>
              </a:spcBef>
            </a:pPr>
            <a:r>
              <a:rPr lang="en-US" sz="1400" b="1" dirty="0"/>
              <a:t>Categorical Data (MBL Encoding):</a:t>
            </a:r>
            <a:r>
              <a:rPr lang="en-US" sz="1400" dirty="0"/>
              <a:t> converts categorical data (e.g., genre) into numerical vectors.</a:t>
            </a:r>
          </a:p>
          <a:p>
            <a:pPr>
              <a:spcBef>
                <a:spcPts val="400"/>
              </a:spcBef>
            </a:pPr>
            <a:r>
              <a:rPr lang="en-US" sz="1400" b="1" dirty="0"/>
              <a:t>Genre Cosine Similarity:</a:t>
            </a:r>
            <a:r>
              <a:rPr lang="en-US" sz="1400" dirty="0"/>
              <a:t> calculates the cosine similarity between movies solely based on their genre data.</a:t>
            </a:r>
          </a:p>
          <a:p>
            <a:pPr marL="0" indent="0">
              <a:spcBef>
                <a:spcPts val="400"/>
              </a:spcBef>
              <a:buNone/>
            </a:pPr>
            <a:r>
              <a:rPr lang="en-US" sz="1400" b="1" dirty="0"/>
              <a:t>Output:</a:t>
            </a:r>
            <a:endParaRPr lang="en-US" sz="1400" dirty="0"/>
          </a:p>
          <a:p>
            <a:pPr>
              <a:spcBef>
                <a:spcPts val="400"/>
              </a:spcBef>
              <a:buFont typeface="Arial" panose="020B0604020202020204" pitchFamily="34" charset="0"/>
              <a:buChar char="•"/>
            </a:pPr>
            <a:r>
              <a:rPr lang="en-US" sz="1400" b="1" dirty="0"/>
              <a:t>Description Matrix:</a:t>
            </a:r>
            <a:r>
              <a:rPr lang="en-US" sz="1400" dirty="0"/>
              <a:t> contains the processed textual data (TF-IDF vectors) for each movie.</a:t>
            </a:r>
          </a:p>
          <a:p>
            <a:pPr>
              <a:spcBef>
                <a:spcPts val="400"/>
              </a:spcBef>
              <a:buFont typeface="Arial" panose="020B0604020202020204" pitchFamily="34" charset="0"/>
              <a:buChar char="•"/>
            </a:pPr>
            <a:r>
              <a:rPr lang="en-US" sz="1400" b="1" dirty="0"/>
              <a:t>Genre Matrix:</a:t>
            </a:r>
            <a:r>
              <a:rPr lang="en-US" sz="1400" dirty="0"/>
              <a:t> contains the processed genre data (MLB vectors) for each movie.</a:t>
            </a:r>
          </a:p>
        </p:txBody>
      </p:sp>
    </p:spTree>
    <p:extLst>
      <p:ext uri="{BB962C8B-B14F-4D97-AF65-F5344CB8AC3E}">
        <p14:creationId xmlns:p14="http://schemas.microsoft.com/office/powerpoint/2010/main" val="3172806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69FA3-F982-ACB2-A9B0-E7ED9F39E7AD}"/>
              </a:ext>
            </a:extLst>
          </p:cNvPr>
          <p:cNvSpPr>
            <a:spLocks noGrp="1"/>
          </p:cNvSpPr>
          <p:nvPr>
            <p:ph type="title"/>
          </p:nvPr>
        </p:nvSpPr>
        <p:spPr>
          <a:xfrm>
            <a:off x="5755598" y="1138036"/>
            <a:ext cx="5598202" cy="1402470"/>
          </a:xfrm>
        </p:spPr>
        <p:txBody>
          <a:bodyPr anchor="t">
            <a:normAutofit/>
          </a:bodyPr>
          <a:lstStyle/>
          <a:p>
            <a:r>
              <a:rPr lang="en-GB" sz="3200"/>
              <a:t>Final Model</a:t>
            </a:r>
          </a:p>
        </p:txBody>
      </p:sp>
      <p:pic>
        <p:nvPicPr>
          <p:cNvPr id="9" name="Picture 8" descr="A diagram of a movie&#10;&#10;Description automatically generated">
            <a:extLst>
              <a:ext uri="{FF2B5EF4-FFF2-40B4-BE49-F238E27FC236}">
                <a16:creationId xmlns:a16="http://schemas.microsoft.com/office/drawing/2014/main" id="{9D987C31-95E9-FB49-660A-065143F18DBB}"/>
              </a:ext>
            </a:extLst>
          </p:cNvPr>
          <p:cNvPicPr>
            <a:picLocks noChangeAspect="1"/>
          </p:cNvPicPr>
          <p:nvPr/>
        </p:nvPicPr>
        <p:blipFill>
          <a:blip r:embed="rId2"/>
          <a:stretch>
            <a:fillRect/>
          </a:stretch>
        </p:blipFill>
        <p:spPr>
          <a:xfrm>
            <a:off x="684612" y="414755"/>
            <a:ext cx="3963732" cy="6028490"/>
          </a:xfrm>
          <a:prstGeom prst="rect">
            <a:avLst/>
          </a:prstGeom>
        </p:spPr>
      </p:pic>
      <p:cxnSp>
        <p:nvCxnSpPr>
          <p:cNvPr id="18" name="Straight Connector 1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8738"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7656B68-9625-1514-2F12-81AE7071C887}"/>
              </a:ext>
            </a:extLst>
          </p:cNvPr>
          <p:cNvSpPr>
            <a:spLocks noGrp="1"/>
          </p:cNvSpPr>
          <p:nvPr>
            <p:ph idx="1"/>
          </p:nvPr>
        </p:nvSpPr>
        <p:spPr>
          <a:xfrm>
            <a:off x="5755598" y="1743076"/>
            <a:ext cx="5444382" cy="4399308"/>
          </a:xfrm>
        </p:spPr>
        <p:txBody>
          <a:bodyPr>
            <a:normAutofit lnSpcReduction="10000"/>
          </a:bodyPr>
          <a:lstStyle/>
          <a:p>
            <a:pPr marL="0" indent="0">
              <a:buNone/>
            </a:pPr>
            <a:r>
              <a:rPr lang="en-US" sz="1400" b="1" dirty="0"/>
              <a:t>Inputs:</a:t>
            </a:r>
          </a:p>
          <a:p>
            <a:pPr>
              <a:buFont typeface="Arial" panose="020B0604020202020204" pitchFamily="34" charset="0"/>
              <a:buChar char="•"/>
            </a:pPr>
            <a:r>
              <a:rPr lang="en-US" sz="1400" dirty="0"/>
              <a:t>Text Query: User-provided movie title.</a:t>
            </a:r>
          </a:p>
          <a:p>
            <a:pPr marL="0" indent="0">
              <a:buNone/>
            </a:pPr>
            <a:r>
              <a:rPr lang="en-US" sz="1400" b="1" dirty="0"/>
              <a:t>Process:</a:t>
            </a:r>
          </a:p>
          <a:p>
            <a:pPr>
              <a:buFont typeface="+mj-lt"/>
              <a:buAutoNum type="arabicPeriod"/>
            </a:pPr>
            <a:r>
              <a:rPr lang="en-US" sz="1400" dirty="0"/>
              <a:t>Check Movie ID: Verify if the provided movie ID exists in the database.</a:t>
            </a:r>
          </a:p>
          <a:p>
            <a:pPr>
              <a:buFont typeface="+mj-lt"/>
              <a:buAutoNum type="arabicPeriod"/>
            </a:pPr>
            <a:r>
              <a:rPr lang="en-US" sz="1400" dirty="0"/>
              <a:t>Handle Cases: </a:t>
            </a:r>
          </a:p>
          <a:p>
            <a:pPr lvl="1"/>
            <a:r>
              <a:rPr lang="en-US" sz="1400" dirty="0"/>
              <a:t>ID not found: Add movie data to database and proceed.</a:t>
            </a:r>
          </a:p>
          <a:p>
            <a:pPr lvl="1"/>
            <a:r>
              <a:rPr lang="en-US" sz="1400" dirty="0"/>
              <a:t>ID found: Proceed to retrieve movie data.</a:t>
            </a:r>
          </a:p>
          <a:p>
            <a:pPr>
              <a:buFont typeface="+mj-lt"/>
              <a:buAutoNum type="arabicPeriod"/>
            </a:pPr>
            <a:r>
              <a:rPr lang="en-US" sz="1400" dirty="0"/>
              <a:t>Retrieve Movie Data: Get information associated with the movie ID (title, genre, synopsis, actors, etc.).</a:t>
            </a:r>
          </a:p>
          <a:p>
            <a:pPr>
              <a:buFont typeface="+mj-lt"/>
              <a:buAutoNum type="arabicPeriod"/>
            </a:pPr>
            <a:r>
              <a:rPr lang="en-US" sz="1400" dirty="0"/>
              <a:t>Preprocess Data (Optional): Clean and potentially transform retrieved data (text cleaning, stemming/lemmatization).</a:t>
            </a:r>
          </a:p>
          <a:p>
            <a:pPr>
              <a:buFont typeface="+mj-lt"/>
              <a:buAutoNum type="arabicPeriod"/>
            </a:pPr>
            <a:r>
              <a:rPr lang="en-US" sz="1400" dirty="0"/>
              <a:t>Run Recommendation Algorithm: Utilize an algorithm (e.g., collaborative filtering, content-based) to generate recommendations based on the movie data and potentially other factors (user history, similarity matrix).</a:t>
            </a:r>
          </a:p>
          <a:p>
            <a:pPr marL="0" indent="0">
              <a:buNone/>
            </a:pPr>
            <a:r>
              <a:rPr lang="en-US" sz="1400" b="1" dirty="0"/>
              <a:t>Output: </a:t>
            </a:r>
            <a:r>
              <a:rPr lang="en-US" sz="1400" dirty="0"/>
              <a:t>List of recommended movies with titles, posters, and other relevant information.</a:t>
            </a:r>
          </a:p>
        </p:txBody>
      </p:sp>
    </p:spTree>
    <p:extLst>
      <p:ext uri="{BB962C8B-B14F-4D97-AF65-F5344CB8AC3E}">
        <p14:creationId xmlns:p14="http://schemas.microsoft.com/office/powerpoint/2010/main" val="1692960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screen shot of a computer code&#10;&#10;Description automatically generated">
            <a:extLst>
              <a:ext uri="{FF2B5EF4-FFF2-40B4-BE49-F238E27FC236}">
                <a16:creationId xmlns:a16="http://schemas.microsoft.com/office/drawing/2014/main" id="{4AB904A5-723F-5D2A-2D27-E16C17914691}"/>
              </a:ext>
            </a:extLst>
          </p:cNvPr>
          <p:cNvPicPr>
            <a:picLocks noChangeAspect="1"/>
          </p:cNvPicPr>
          <p:nvPr/>
        </p:nvPicPr>
        <p:blipFill>
          <a:blip r:embed="rId2"/>
          <a:stretch>
            <a:fillRect/>
          </a:stretch>
        </p:blipFill>
        <p:spPr>
          <a:xfrm>
            <a:off x="4842422" y="779485"/>
            <a:ext cx="3471778" cy="5299030"/>
          </a:xfrm>
          <a:prstGeom prst="rect">
            <a:avLst/>
          </a:prstGeom>
        </p:spPr>
      </p:pic>
      <p:sp useBgFill="1">
        <p:nvSpPr>
          <p:cNvPr id="32" name="Freeform: Shape 3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3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E62223-04FC-5C68-992B-CEA8E2DD86FE}"/>
              </a:ext>
            </a:extLst>
          </p:cNvPr>
          <p:cNvSpPr>
            <a:spLocks noGrp="1"/>
          </p:cNvSpPr>
          <p:nvPr>
            <p:ph type="title"/>
          </p:nvPr>
        </p:nvSpPr>
        <p:spPr>
          <a:xfrm>
            <a:off x="371094" y="1161288"/>
            <a:ext cx="3438144" cy="1239012"/>
          </a:xfrm>
        </p:spPr>
        <p:txBody>
          <a:bodyPr anchor="ctr">
            <a:normAutofit/>
          </a:bodyPr>
          <a:lstStyle/>
          <a:p>
            <a:r>
              <a:rPr lang="en-GB" sz="2800"/>
              <a:t>Next Steps</a:t>
            </a:r>
          </a:p>
        </p:txBody>
      </p:sp>
      <p:sp>
        <p:nvSpPr>
          <p:cNvPr id="36" name="Rectangle 3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4680C3D-1F59-8210-7C97-38B1D91364AB}"/>
              </a:ext>
            </a:extLst>
          </p:cNvPr>
          <p:cNvSpPr>
            <a:spLocks noGrp="1"/>
          </p:cNvSpPr>
          <p:nvPr>
            <p:ph idx="1"/>
          </p:nvPr>
        </p:nvSpPr>
        <p:spPr>
          <a:xfrm>
            <a:off x="371094" y="2718054"/>
            <a:ext cx="3438906" cy="3207258"/>
          </a:xfrm>
        </p:spPr>
        <p:txBody>
          <a:bodyPr anchor="t">
            <a:normAutofit/>
          </a:bodyPr>
          <a:lstStyle/>
          <a:p>
            <a:pPr marL="0" indent="0">
              <a:buNone/>
            </a:pPr>
            <a:r>
              <a:rPr lang="en-GB" sz="1700" dirty="0"/>
              <a:t>Features to add: </a:t>
            </a:r>
          </a:p>
          <a:p>
            <a:r>
              <a:rPr lang="en-GB" sz="1700" dirty="0"/>
              <a:t>Genre Filter</a:t>
            </a:r>
          </a:p>
          <a:p>
            <a:r>
              <a:rPr lang="en-GB" sz="1700" dirty="0"/>
              <a:t>Period Filter</a:t>
            </a:r>
          </a:p>
          <a:p>
            <a:r>
              <a:rPr lang="en-GB" sz="1700" dirty="0"/>
              <a:t>Director/Producer Filter</a:t>
            </a:r>
          </a:p>
          <a:p>
            <a:r>
              <a:rPr lang="en-GB" sz="1700" dirty="0"/>
              <a:t>Bechdel Test Results</a:t>
            </a:r>
          </a:p>
          <a:p>
            <a:pPr marL="0" indent="0">
              <a:buNone/>
            </a:pPr>
            <a:r>
              <a:rPr lang="en-GB" sz="1700" dirty="0"/>
              <a:t>UI/UX improvements: </a:t>
            </a:r>
          </a:p>
          <a:p>
            <a:r>
              <a:rPr lang="en-GB" sz="1700" dirty="0" err="1"/>
              <a:t>Ipython</a:t>
            </a:r>
            <a:r>
              <a:rPr lang="en-GB" sz="1700" dirty="0"/>
              <a:t> Widgets</a:t>
            </a:r>
          </a:p>
          <a:p>
            <a:r>
              <a:rPr lang="en-GB" sz="1700" dirty="0" err="1"/>
              <a:t>Streamlit</a:t>
            </a:r>
            <a:r>
              <a:rPr lang="en-GB" sz="1700" dirty="0"/>
              <a:t> Integration</a:t>
            </a:r>
          </a:p>
        </p:txBody>
      </p:sp>
      <p:pic>
        <p:nvPicPr>
          <p:cNvPr id="9" name="Picture 8" descr="A screenshot of a phone&#10;&#10;Description automatically generated">
            <a:extLst>
              <a:ext uri="{FF2B5EF4-FFF2-40B4-BE49-F238E27FC236}">
                <a16:creationId xmlns:a16="http://schemas.microsoft.com/office/drawing/2014/main" id="{1AB54BBE-B9F8-4A25-E54D-610A6B1BB64B}"/>
              </a:ext>
            </a:extLst>
          </p:cNvPr>
          <p:cNvPicPr>
            <a:picLocks noChangeAspect="1"/>
          </p:cNvPicPr>
          <p:nvPr/>
        </p:nvPicPr>
        <p:blipFill>
          <a:blip r:embed="rId3"/>
          <a:stretch>
            <a:fillRect/>
          </a:stretch>
        </p:blipFill>
        <p:spPr>
          <a:xfrm>
            <a:off x="8346634" y="2080449"/>
            <a:ext cx="3474272" cy="1780564"/>
          </a:xfrm>
          <a:prstGeom prst="rect">
            <a:avLst/>
          </a:prstGeom>
        </p:spPr>
      </p:pic>
      <p:sp>
        <p:nvSpPr>
          <p:cNvPr id="11" name="Rectangle 10">
            <a:extLst>
              <a:ext uri="{FF2B5EF4-FFF2-40B4-BE49-F238E27FC236}">
                <a16:creationId xmlns:a16="http://schemas.microsoft.com/office/drawing/2014/main" id="{E720EDE4-3155-19E8-239B-71594E94FDDA}"/>
              </a:ext>
            </a:extLst>
          </p:cNvPr>
          <p:cNvSpPr/>
          <p:nvPr/>
        </p:nvSpPr>
        <p:spPr>
          <a:xfrm>
            <a:off x="8703804" y="1105995"/>
            <a:ext cx="1649474" cy="64110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GB" dirty="0"/>
              <a:t>First Drafts</a:t>
            </a:r>
          </a:p>
        </p:txBody>
      </p:sp>
    </p:spTree>
    <p:extLst>
      <p:ext uri="{BB962C8B-B14F-4D97-AF65-F5344CB8AC3E}">
        <p14:creationId xmlns:p14="http://schemas.microsoft.com/office/powerpoint/2010/main" val="180968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763D3A-C882-E57D-0E14-2C98A83295E0}"/>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b="1" kern="1200" dirty="0">
                <a:solidFill>
                  <a:srgbClr val="FFFFFF"/>
                </a:solidFill>
                <a:latin typeface="+mj-lt"/>
                <a:ea typeface="+mj-ea"/>
                <a:cs typeface="+mj-cs"/>
              </a:rPr>
              <a:t>Introduction to Movie Recommenders</a:t>
            </a:r>
            <a:endParaRPr lang="en-US" kern="1200" dirty="0">
              <a:solidFill>
                <a:srgbClr val="FFFFFF"/>
              </a:solidFill>
              <a:latin typeface="+mj-lt"/>
              <a:ea typeface="+mj-ea"/>
              <a:cs typeface="+mj-cs"/>
            </a:endParaRPr>
          </a:p>
        </p:txBody>
      </p:sp>
      <p:sp>
        <p:nvSpPr>
          <p:cNvPr id="45" name="Rectangle: Rounded Corners 44">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3">
            <a:extLst>
              <a:ext uri="{FF2B5EF4-FFF2-40B4-BE49-F238E27FC236}">
                <a16:creationId xmlns:a16="http://schemas.microsoft.com/office/drawing/2014/main" id="{C1B377D1-DFDB-EF1F-AEB7-687E49532BA3}"/>
              </a:ext>
            </a:extLst>
          </p:cNvPr>
          <p:cNvGraphicFramePr>
            <a:graphicFrameLocks/>
          </p:cNvGraphicFramePr>
          <p:nvPr>
            <p:extLst>
              <p:ext uri="{D42A27DB-BD31-4B8C-83A1-F6EECF244321}">
                <p14:modId xmlns:p14="http://schemas.microsoft.com/office/powerpoint/2010/main" val="2987860080"/>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761746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8D0B06-ED24-518B-C4E5-D87BFB7A1540}"/>
              </a:ext>
            </a:extLst>
          </p:cNvPr>
          <p:cNvSpPr>
            <a:spLocks noGrp="1"/>
          </p:cNvSpPr>
          <p:nvPr>
            <p:ph type="title"/>
          </p:nvPr>
        </p:nvSpPr>
        <p:spPr>
          <a:xfrm>
            <a:off x="686834" y="1153572"/>
            <a:ext cx="3200400" cy="4461163"/>
          </a:xfrm>
        </p:spPr>
        <p:txBody>
          <a:bodyPr>
            <a:normAutofit/>
          </a:bodyPr>
          <a:lstStyle/>
          <a:p>
            <a:r>
              <a:rPr lang="en-US" sz="3700">
                <a:solidFill>
                  <a:srgbClr val="FFFFFF"/>
                </a:solidFill>
              </a:rPr>
              <a:t>Building a Content-Based Recommender</a:t>
            </a:r>
            <a:endParaRPr lang="en-GB" sz="3700">
              <a:solidFill>
                <a:srgbClr val="FFFFFF"/>
              </a:solidFill>
            </a:endParaRP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Content Placeholder 5">
            <a:extLst>
              <a:ext uri="{FF2B5EF4-FFF2-40B4-BE49-F238E27FC236}">
                <a16:creationId xmlns:a16="http://schemas.microsoft.com/office/drawing/2014/main" id="{4EEA478D-4896-DC37-4983-832197137435}"/>
              </a:ext>
            </a:extLst>
          </p:cNvPr>
          <p:cNvSpPr>
            <a:spLocks noGrp="1"/>
          </p:cNvSpPr>
          <p:nvPr>
            <p:ph idx="1"/>
          </p:nvPr>
        </p:nvSpPr>
        <p:spPr>
          <a:xfrm>
            <a:off x="4447308" y="591344"/>
            <a:ext cx="6906491" cy="5585619"/>
          </a:xfrm>
        </p:spPr>
        <p:txBody>
          <a:bodyPr anchor="ctr">
            <a:normAutofit/>
          </a:bodyPr>
          <a:lstStyle/>
          <a:p>
            <a:pPr marL="0" indent="0">
              <a:buNone/>
            </a:pPr>
            <a:r>
              <a:rPr lang="en-US" dirty="0"/>
              <a:t>This project centers on constructing a </a:t>
            </a:r>
            <a:r>
              <a:rPr lang="en-US" b="1" dirty="0"/>
              <a:t>collaborative filtering-based</a:t>
            </a:r>
            <a:r>
              <a:rPr lang="en-US" dirty="0"/>
              <a:t> recommender engine tailored </a:t>
            </a:r>
            <a:r>
              <a:rPr lang="en-US" b="1" dirty="0"/>
              <a:t>for movies</a:t>
            </a:r>
            <a:r>
              <a:rPr lang="en-US" dirty="0"/>
              <a:t>. </a:t>
            </a:r>
          </a:p>
          <a:p>
            <a:pPr marL="0" indent="0">
              <a:buNone/>
            </a:pPr>
            <a:r>
              <a:rPr lang="en-US" dirty="0"/>
              <a:t>Users provide a </a:t>
            </a:r>
            <a:r>
              <a:rPr lang="en-US" b="1" dirty="0"/>
              <a:t>movie title</a:t>
            </a:r>
            <a:r>
              <a:rPr lang="en-US" dirty="0"/>
              <a:t>, and recommendations are generated based on </a:t>
            </a:r>
            <a:r>
              <a:rPr lang="en-US" b="1" dirty="0"/>
              <a:t>similarities in certain features</a:t>
            </a:r>
            <a:r>
              <a:rPr lang="en-US" dirty="0"/>
              <a:t>, aiming to offer personalized suggestions. </a:t>
            </a:r>
          </a:p>
          <a:p>
            <a:pPr marL="0" indent="0">
              <a:buNone/>
            </a:pPr>
            <a:r>
              <a:rPr lang="en-US" dirty="0"/>
              <a:t>Let's explore and manipulate movie content to build it!</a:t>
            </a:r>
          </a:p>
        </p:txBody>
      </p:sp>
    </p:spTree>
    <p:extLst>
      <p:ext uri="{BB962C8B-B14F-4D97-AF65-F5344CB8AC3E}">
        <p14:creationId xmlns:p14="http://schemas.microsoft.com/office/powerpoint/2010/main" val="335004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Rectangle 15">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7591878-9741-C298-670F-437220B6F9AD}"/>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a:solidFill>
                  <a:schemeClr val="tx1"/>
                </a:solidFill>
                <a:latin typeface="+mj-lt"/>
                <a:ea typeface="+mj-ea"/>
                <a:cs typeface="+mj-cs"/>
              </a:rPr>
              <a:t>Data Selection and Formatting</a:t>
            </a:r>
          </a:p>
        </p:txBody>
      </p:sp>
      <p:sp>
        <p:nvSpPr>
          <p:cNvPr id="5" name="Text Placeholder 4">
            <a:extLst>
              <a:ext uri="{FF2B5EF4-FFF2-40B4-BE49-F238E27FC236}">
                <a16:creationId xmlns:a16="http://schemas.microsoft.com/office/drawing/2014/main" id="{A6D6DA98-CDAF-3688-B7F8-9700F91CAD33}"/>
              </a:ext>
            </a:extLst>
          </p:cNvPr>
          <p:cNvSpPr>
            <a:spLocks noGrp="1"/>
          </p:cNvSpPr>
          <p:nvPr>
            <p:ph type="body" idx="1"/>
          </p:nvPr>
        </p:nvSpPr>
        <p:spPr>
          <a:xfrm>
            <a:off x="1524000" y="5160469"/>
            <a:ext cx="9144000" cy="1182135"/>
          </a:xfrm>
        </p:spPr>
        <p:txBody>
          <a:bodyPr vert="horz" lIns="91440" tIns="45720" rIns="91440" bIns="45720" rtlCol="0" anchor="ctr">
            <a:normAutofit/>
          </a:bodyPr>
          <a:lstStyle/>
          <a:p>
            <a:pPr algn="ctr"/>
            <a:endParaRPr lang="en-US" sz="2800" kern="1200">
              <a:solidFill>
                <a:schemeClr val="tx1"/>
              </a:solidFill>
              <a:latin typeface="+mn-lt"/>
              <a:ea typeface="+mn-ea"/>
              <a:cs typeface="+mn-cs"/>
            </a:endParaRPr>
          </a:p>
        </p:txBody>
      </p:sp>
    </p:spTree>
    <p:extLst>
      <p:ext uri="{BB962C8B-B14F-4D97-AF65-F5344CB8AC3E}">
        <p14:creationId xmlns:p14="http://schemas.microsoft.com/office/powerpoint/2010/main" val="1752327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311E3F-A575-BD6B-2028-C0F196AAF1E8}"/>
              </a:ext>
            </a:extLst>
          </p:cNvPr>
          <p:cNvSpPr>
            <a:spLocks noGrp="1"/>
          </p:cNvSpPr>
          <p:nvPr>
            <p:ph type="title"/>
          </p:nvPr>
        </p:nvSpPr>
        <p:spPr>
          <a:xfrm>
            <a:off x="778870" y="2918800"/>
            <a:ext cx="3712535" cy="2610131"/>
          </a:xfrm>
        </p:spPr>
        <p:txBody>
          <a:bodyPr>
            <a:normAutofit/>
          </a:bodyPr>
          <a:lstStyle/>
          <a:p>
            <a:pPr marL="0" indent="0" algn="ctr">
              <a:buNone/>
            </a:pPr>
            <a:r>
              <a:rPr lang="en-US" sz="5400" b="1" dirty="0"/>
              <a:t>Non-Commercial Databases</a:t>
            </a:r>
          </a:p>
        </p:txBody>
      </p:sp>
      <p:graphicFrame>
        <p:nvGraphicFramePr>
          <p:cNvPr id="5" name="Content Placeholder 2">
            <a:extLst>
              <a:ext uri="{FF2B5EF4-FFF2-40B4-BE49-F238E27FC236}">
                <a16:creationId xmlns:a16="http://schemas.microsoft.com/office/drawing/2014/main" id="{0EF4D885-F3E0-1F6A-B50D-6E8DAAB8ADD5}"/>
              </a:ext>
            </a:extLst>
          </p:cNvPr>
          <p:cNvGraphicFramePr>
            <a:graphicFrameLocks noGrp="1"/>
          </p:cNvGraphicFramePr>
          <p:nvPr>
            <p:ph idx="1"/>
            <p:extLst>
              <p:ext uri="{D42A27DB-BD31-4B8C-83A1-F6EECF244321}">
                <p14:modId xmlns:p14="http://schemas.microsoft.com/office/powerpoint/2010/main" val="184091278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a:extLst>
              <a:ext uri="{FF2B5EF4-FFF2-40B4-BE49-F238E27FC236}">
                <a16:creationId xmlns:a16="http://schemas.microsoft.com/office/drawing/2014/main" id="{621F7710-3DD8-57E9-B358-CC7D801F94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152" y="918106"/>
            <a:ext cx="3599973" cy="1822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236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098D6-E6FB-347C-7E58-AB89C1E7A352}"/>
              </a:ext>
            </a:extLst>
          </p:cNvPr>
          <p:cNvSpPr>
            <a:spLocks noGrp="1"/>
          </p:cNvSpPr>
          <p:nvPr>
            <p:ph idx="1"/>
          </p:nvPr>
        </p:nvSpPr>
        <p:spPr>
          <a:xfrm>
            <a:off x="4223982" y="327026"/>
            <a:ext cx="7485413" cy="2287587"/>
          </a:xfrm>
        </p:spPr>
        <p:txBody>
          <a:bodyPr anchor="ctr">
            <a:noAutofit/>
          </a:bodyPr>
          <a:lstStyle/>
          <a:p>
            <a:pPr marL="0" indent="0">
              <a:buNone/>
            </a:pPr>
            <a:r>
              <a:rPr lang="en-US" sz="2000" dirty="0"/>
              <a:t>TMDB API provides a vast repository of movie-related information. Allows access details such as movie title, genre, cast, crew, and synopsis.</a:t>
            </a:r>
          </a:p>
          <a:p>
            <a:pPr marL="0" indent="0">
              <a:buNone/>
            </a:pPr>
            <a:r>
              <a:rPr lang="en-US" sz="2000" dirty="0"/>
              <a:t>The algorithm sends a query based on the user input, typically the movie title, to the TMDB database. The API returns details of the found responses, which is incorporated into the recommender system.</a:t>
            </a:r>
          </a:p>
        </p:txBody>
      </p:sp>
      <p:pic>
        <p:nvPicPr>
          <p:cNvPr id="8" name="Picture 7" descr="A diagram of a server response&#10;&#10;Description automatically generated">
            <a:extLst>
              <a:ext uri="{FF2B5EF4-FFF2-40B4-BE49-F238E27FC236}">
                <a16:creationId xmlns:a16="http://schemas.microsoft.com/office/drawing/2014/main" id="{9B18F377-2A5E-6F12-FD6A-E4B2ECC2BD52}"/>
              </a:ext>
            </a:extLst>
          </p:cNvPr>
          <p:cNvPicPr>
            <a:picLocks noChangeAspect="1"/>
          </p:cNvPicPr>
          <p:nvPr/>
        </p:nvPicPr>
        <p:blipFill rotWithShape="1">
          <a:blip r:embed="rId2">
            <a:grayscl/>
          </a:blip>
          <a:srcRect t="3889" b="6650"/>
          <a:stretch/>
        </p:blipFill>
        <p:spPr>
          <a:xfrm>
            <a:off x="-9168" y="2763151"/>
            <a:ext cx="12201168" cy="4093262"/>
          </a:xfrm>
          <a:custGeom>
            <a:avLst/>
            <a:gdLst/>
            <a:ahLst/>
            <a:cxnLst/>
            <a:rect l="l" t="t" r="r" b="b"/>
            <a:pathLst>
              <a:path w="12201168" h="4093262">
                <a:moveTo>
                  <a:pt x="12201168" y="0"/>
                </a:moveTo>
                <a:lnTo>
                  <a:pt x="12201168" y="4093262"/>
                </a:lnTo>
                <a:lnTo>
                  <a:pt x="0" y="4093262"/>
                </a:lnTo>
                <a:lnTo>
                  <a:pt x="0" y="49771"/>
                </a:lnTo>
                <a:lnTo>
                  <a:pt x="344880" y="64399"/>
                </a:lnTo>
                <a:cubicBezTo>
                  <a:pt x="3386438" y="213466"/>
                  <a:pt x="6427997" y="534535"/>
                  <a:pt x="9469555" y="167599"/>
                </a:cubicBezTo>
                <a:cubicBezTo>
                  <a:pt x="10229945" y="75865"/>
                  <a:pt x="10990334" y="27132"/>
                  <a:pt x="11750723" y="7961"/>
                </a:cubicBezTo>
                <a:close/>
              </a:path>
            </a:pathLst>
          </a:custGeom>
        </p:spPr>
      </p:pic>
      <p:sp>
        <p:nvSpPr>
          <p:cNvPr id="5" name="AutoShape 6">
            <a:extLst>
              <a:ext uri="{FF2B5EF4-FFF2-40B4-BE49-F238E27FC236}">
                <a16:creationId xmlns:a16="http://schemas.microsoft.com/office/drawing/2014/main" id="{4029238A-A8D4-02B4-4D37-7FE456F1E4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1" name="Picture 10" descr="A blue and green gradient text&#10;&#10;Description automatically generated">
            <a:extLst>
              <a:ext uri="{FF2B5EF4-FFF2-40B4-BE49-F238E27FC236}">
                <a16:creationId xmlns:a16="http://schemas.microsoft.com/office/drawing/2014/main" id="{FAE883A8-339F-A593-4ECA-D29800A0AAA6}"/>
              </a:ext>
            </a:extLst>
          </p:cNvPr>
          <p:cNvPicPr>
            <a:picLocks noChangeAspect="1"/>
          </p:cNvPicPr>
          <p:nvPr/>
        </p:nvPicPr>
        <p:blipFill>
          <a:blip r:embed="rId3"/>
          <a:stretch>
            <a:fillRect/>
          </a:stretch>
        </p:blipFill>
        <p:spPr>
          <a:xfrm>
            <a:off x="637954" y="512933"/>
            <a:ext cx="2838036" cy="2101680"/>
          </a:xfrm>
          <a:prstGeom prst="rect">
            <a:avLst/>
          </a:prstGeom>
        </p:spPr>
      </p:pic>
    </p:spTree>
    <p:extLst>
      <p:ext uri="{BB962C8B-B14F-4D97-AF65-F5344CB8AC3E}">
        <p14:creationId xmlns:p14="http://schemas.microsoft.com/office/powerpoint/2010/main" val="1031017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1" name="Rectangle 3100">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 logo with circles and text&#10;&#10;Description automatically generated">
            <a:extLst>
              <a:ext uri="{FF2B5EF4-FFF2-40B4-BE49-F238E27FC236}">
                <a16:creationId xmlns:a16="http://schemas.microsoft.com/office/drawing/2014/main" id="{E11E0F35-87FD-A2F8-A58D-45C3FD376654}"/>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9230" y="2362263"/>
            <a:ext cx="4466651" cy="2408487"/>
          </a:xfrm>
          <a:prstGeom prst="rect">
            <a:avLst/>
          </a:prstGeom>
          <a:noFill/>
          <a:extLst>
            <a:ext uri="{909E8E84-426E-40DD-AFC4-6F175D3DCCD1}">
              <a14:hiddenFill xmlns:a14="http://schemas.microsoft.com/office/drawing/2010/main">
                <a:solidFill>
                  <a:srgbClr val="FFFFFF"/>
                </a:solidFill>
              </a14:hiddenFill>
            </a:ext>
          </a:extLst>
        </p:spPr>
      </p:pic>
      <p:sp>
        <p:nvSpPr>
          <p:cNvPr id="3103" name="Freeform: Shape 3102">
            <a:extLst>
              <a:ext uri="{FF2B5EF4-FFF2-40B4-BE49-F238E27FC236}">
                <a16:creationId xmlns:a16="http://schemas.microsoft.com/office/drawing/2014/main" id="{15109354-9C5D-4F8C-B0E6-D1043C7BF2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1704C63-8370-22AE-7AEB-7C4EA885ADF5}"/>
              </a:ext>
            </a:extLst>
          </p:cNvPr>
          <p:cNvSpPr>
            <a:spLocks noGrp="1"/>
          </p:cNvSpPr>
          <p:nvPr>
            <p:ph type="title"/>
          </p:nvPr>
        </p:nvSpPr>
        <p:spPr>
          <a:xfrm>
            <a:off x="5759354" y="457201"/>
            <a:ext cx="5337270" cy="1835911"/>
          </a:xfrm>
        </p:spPr>
        <p:txBody>
          <a:bodyPr anchor="b">
            <a:normAutofit/>
          </a:bodyPr>
          <a:lstStyle/>
          <a:p>
            <a:r>
              <a:rPr lang="en-GB" sz="4800" dirty="0">
                <a:solidFill>
                  <a:srgbClr val="FFFFFF"/>
                </a:solidFill>
              </a:rPr>
              <a:t>Web Scrapping Reviews</a:t>
            </a:r>
          </a:p>
        </p:txBody>
      </p:sp>
      <p:sp>
        <p:nvSpPr>
          <p:cNvPr id="3105" name="sketch line">
            <a:extLst>
              <a:ext uri="{FF2B5EF4-FFF2-40B4-BE49-F238E27FC236}">
                <a16:creationId xmlns:a16="http://schemas.microsoft.com/office/drawing/2014/main" id="{49B530FE-A87D-41A0-A920-ADC6539EA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9353" y="2560829"/>
            <a:ext cx="5029200" cy="18288"/>
          </a:xfrm>
          <a:custGeom>
            <a:avLst/>
            <a:gdLst>
              <a:gd name="connsiteX0" fmla="*/ 0 w 5029200"/>
              <a:gd name="connsiteY0" fmla="*/ 0 h 18288"/>
              <a:gd name="connsiteX1" fmla="*/ 528066 w 5029200"/>
              <a:gd name="connsiteY1" fmla="*/ 0 h 18288"/>
              <a:gd name="connsiteX2" fmla="*/ 1207008 w 5029200"/>
              <a:gd name="connsiteY2" fmla="*/ 0 h 18288"/>
              <a:gd name="connsiteX3" fmla="*/ 1785366 w 5029200"/>
              <a:gd name="connsiteY3" fmla="*/ 0 h 18288"/>
              <a:gd name="connsiteX4" fmla="*/ 2313432 w 5029200"/>
              <a:gd name="connsiteY4" fmla="*/ 0 h 18288"/>
              <a:gd name="connsiteX5" fmla="*/ 2992374 w 5029200"/>
              <a:gd name="connsiteY5" fmla="*/ 0 h 18288"/>
              <a:gd name="connsiteX6" fmla="*/ 3621024 w 5029200"/>
              <a:gd name="connsiteY6" fmla="*/ 0 h 18288"/>
              <a:gd name="connsiteX7" fmla="*/ 4249674 w 5029200"/>
              <a:gd name="connsiteY7" fmla="*/ 0 h 18288"/>
              <a:gd name="connsiteX8" fmla="*/ 5029200 w 5029200"/>
              <a:gd name="connsiteY8" fmla="*/ 0 h 18288"/>
              <a:gd name="connsiteX9" fmla="*/ 5029200 w 5029200"/>
              <a:gd name="connsiteY9" fmla="*/ 18288 h 18288"/>
              <a:gd name="connsiteX10" fmla="*/ 4501134 w 5029200"/>
              <a:gd name="connsiteY10" fmla="*/ 18288 h 18288"/>
              <a:gd name="connsiteX11" fmla="*/ 4023360 w 5029200"/>
              <a:gd name="connsiteY11" fmla="*/ 18288 h 18288"/>
              <a:gd name="connsiteX12" fmla="*/ 3344418 w 5029200"/>
              <a:gd name="connsiteY12" fmla="*/ 18288 h 18288"/>
              <a:gd name="connsiteX13" fmla="*/ 2816352 w 5029200"/>
              <a:gd name="connsiteY13" fmla="*/ 18288 h 18288"/>
              <a:gd name="connsiteX14" fmla="*/ 2137410 w 5029200"/>
              <a:gd name="connsiteY14" fmla="*/ 18288 h 18288"/>
              <a:gd name="connsiteX15" fmla="*/ 1408176 w 5029200"/>
              <a:gd name="connsiteY15" fmla="*/ 18288 h 18288"/>
              <a:gd name="connsiteX16" fmla="*/ 829818 w 5029200"/>
              <a:gd name="connsiteY16" fmla="*/ 18288 h 18288"/>
              <a:gd name="connsiteX17" fmla="*/ 0 w 5029200"/>
              <a:gd name="connsiteY17" fmla="*/ 18288 h 18288"/>
              <a:gd name="connsiteX18" fmla="*/ 0 w 5029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200" h="18288" fill="none" extrusionOk="0">
                <a:moveTo>
                  <a:pt x="0" y="0"/>
                </a:moveTo>
                <a:cubicBezTo>
                  <a:pt x="142937" y="1696"/>
                  <a:pt x="371859" y="12840"/>
                  <a:pt x="528066" y="0"/>
                </a:cubicBezTo>
                <a:cubicBezTo>
                  <a:pt x="684273" y="-12840"/>
                  <a:pt x="928949" y="-5725"/>
                  <a:pt x="1207008" y="0"/>
                </a:cubicBezTo>
                <a:cubicBezTo>
                  <a:pt x="1485067" y="5725"/>
                  <a:pt x="1562886" y="-21331"/>
                  <a:pt x="1785366" y="0"/>
                </a:cubicBezTo>
                <a:cubicBezTo>
                  <a:pt x="2007846" y="21331"/>
                  <a:pt x="2056226" y="25221"/>
                  <a:pt x="2313432" y="0"/>
                </a:cubicBezTo>
                <a:cubicBezTo>
                  <a:pt x="2570638" y="-25221"/>
                  <a:pt x="2732455" y="16294"/>
                  <a:pt x="2992374" y="0"/>
                </a:cubicBezTo>
                <a:cubicBezTo>
                  <a:pt x="3252293" y="-16294"/>
                  <a:pt x="3319267" y="-29774"/>
                  <a:pt x="3621024" y="0"/>
                </a:cubicBezTo>
                <a:cubicBezTo>
                  <a:pt x="3922781" y="29774"/>
                  <a:pt x="3998107" y="-1004"/>
                  <a:pt x="4249674" y="0"/>
                </a:cubicBezTo>
                <a:cubicBezTo>
                  <a:pt x="4501241" y="1004"/>
                  <a:pt x="4792523" y="-4510"/>
                  <a:pt x="5029200" y="0"/>
                </a:cubicBezTo>
                <a:cubicBezTo>
                  <a:pt x="5029730" y="6954"/>
                  <a:pt x="5029934" y="12839"/>
                  <a:pt x="5029200" y="18288"/>
                </a:cubicBezTo>
                <a:cubicBezTo>
                  <a:pt x="4805432" y="23154"/>
                  <a:pt x="4715801" y="17034"/>
                  <a:pt x="4501134" y="18288"/>
                </a:cubicBezTo>
                <a:cubicBezTo>
                  <a:pt x="4286467" y="19542"/>
                  <a:pt x="4193719" y="41701"/>
                  <a:pt x="4023360" y="18288"/>
                </a:cubicBezTo>
                <a:cubicBezTo>
                  <a:pt x="3853001" y="-5125"/>
                  <a:pt x="3676466" y="16909"/>
                  <a:pt x="3344418" y="18288"/>
                </a:cubicBezTo>
                <a:cubicBezTo>
                  <a:pt x="3012370" y="19667"/>
                  <a:pt x="2945824" y="14410"/>
                  <a:pt x="2816352" y="18288"/>
                </a:cubicBezTo>
                <a:cubicBezTo>
                  <a:pt x="2686880" y="22166"/>
                  <a:pt x="2438351" y="13507"/>
                  <a:pt x="2137410" y="18288"/>
                </a:cubicBezTo>
                <a:cubicBezTo>
                  <a:pt x="1836469" y="23069"/>
                  <a:pt x="1581391" y="46111"/>
                  <a:pt x="1408176" y="18288"/>
                </a:cubicBezTo>
                <a:cubicBezTo>
                  <a:pt x="1234961" y="-9535"/>
                  <a:pt x="1040489" y="-7495"/>
                  <a:pt x="829818" y="18288"/>
                </a:cubicBezTo>
                <a:cubicBezTo>
                  <a:pt x="619147" y="44071"/>
                  <a:pt x="238626" y="37568"/>
                  <a:pt x="0" y="18288"/>
                </a:cubicBezTo>
                <a:cubicBezTo>
                  <a:pt x="-570" y="9279"/>
                  <a:pt x="132" y="5100"/>
                  <a:pt x="0" y="0"/>
                </a:cubicBezTo>
                <a:close/>
              </a:path>
              <a:path w="5029200" h="18288" stroke="0" extrusionOk="0">
                <a:moveTo>
                  <a:pt x="0" y="0"/>
                </a:moveTo>
                <a:cubicBezTo>
                  <a:pt x="165412" y="-21137"/>
                  <a:pt x="322344" y="-21985"/>
                  <a:pt x="578358" y="0"/>
                </a:cubicBezTo>
                <a:cubicBezTo>
                  <a:pt x="834372" y="21985"/>
                  <a:pt x="907099" y="-19195"/>
                  <a:pt x="1056132" y="0"/>
                </a:cubicBezTo>
                <a:cubicBezTo>
                  <a:pt x="1205165" y="19195"/>
                  <a:pt x="1612834" y="-24928"/>
                  <a:pt x="1785366" y="0"/>
                </a:cubicBezTo>
                <a:cubicBezTo>
                  <a:pt x="1957898" y="24928"/>
                  <a:pt x="2149044" y="19108"/>
                  <a:pt x="2363724" y="0"/>
                </a:cubicBezTo>
                <a:cubicBezTo>
                  <a:pt x="2578404" y="-19108"/>
                  <a:pt x="2759981" y="-21788"/>
                  <a:pt x="2942082" y="0"/>
                </a:cubicBezTo>
                <a:cubicBezTo>
                  <a:pt x="3124183" y="21788"/>
                  <a:pt x="3482217" y="8836"/>
                  <a:pt x="3671316" y="0"/>
                </a:cubicBezTo>
                <a:cubicBezTo>
                  <a:pt x="3860415" y="-8836"/>
                  <a:pt x="4058665" y="-25048"/>
                  <a:pt x="4199382" y="0"/>
                </a:cubicBezTo>
                <a:cubicBezTo>
                  <a:pt x="4340099" y="25048"/>
                  <a:pt x="4735096" y="-22088"/>
                  <a:pt x="5029200" y="0"/>
                </a:cubicBezTo>
                <a:cubicBezTo>
                  <a:pt x="5028517" y="5414"/>
                  <a:pt x="5028480" y="12510"/>
                  <a:pt x="5029200" y="18288"/>
                </a:cubicBezTo>
                <a:cubicBezTo>
                  <a:pt x="4891577" y="31493"/>
                  <a:pt x="4684146" y="-2509"/>
                  <a:pt x="4501134" y="18288"/>
                </a:cubicBezTo>
                <a:cubicBezTo>
                  <a:pt x="4318122" y="39085"/>
                  <a:pt x="4030703" y="3672"/>
                  <a:pt x="3872484" y="18288"/>
                </a:cubicBezTo>
                <a:cubicBezTo>
                  <a:pt x="3714265" y="32905"/>
                  <a:pt x="3546134" y="7501"/>
                  <a:pt x="3294126" y="18288"/>
                </a:cubicBezTo>
                <a:cubicBezTo>
                  <a:pt x="3042118" y="29075"/>
                  <a:pt x="2912116" y="11153"/>
                  <a:pt x="2564892" y="18288"/>
                </a:cubicBezTo>
                <a:cubicBezTo>
                  <a:pt x="2217668" y="25423"/>
                  <a:pt x="2095118" y="11659"/>
                  <a:pt x="1835658" y="18288"/>
                </a:cubicBezTo>
                <a:cubicBezTo>
                  <a:pt x="1576198" y="24917"/>
                  <a:pt x="1500897" y="19889"/>
                  <a:pt x="1307592" y="18288"/>
                </a:cubicBezTo>
                <a:cubicBezTo>
                  <a:pt x="1114287" y="16687"/>
                  <a:pt x="961527" y="47453"/>
                  <a:pt x="678942" y="18288"/>
                </a:cubicBezTo>
                <a:cubicBezTo>
                  <a:pt x="396357" y="-10877"/>
                  <a:pt x="271066" y="23005"/>
                  <a:pt x="0" y="18288"/>
                </a:cubicBezTo>
                <a:cubicBezTo>
                  <a:pt x="-306" y="11061"/>
                  <a:pt x="-655" y="7751"/>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5CC4F8-0EA6-6746-2543-FA72E56C906F}"/>
              </a:ext>
            </a:extLst>
          </p:cNvPr>
          <p:cNvSpPr>
            <a:spLocks noGrp="1"/>
          </p:cNvSpPr>
          <p:nvPr>
            <p:ph idx="1"/>
          </p:nvPr>
        </p:nvSpPr>
        <p:spPr>
          <a:xfrm>
            <a:off x="5759354" y="2798064"/>
            <a:ext cx="5461095" cy="3417611"/>
          </a:xfrm>
        </p:spPr>
        <p:txBody>
          <a:bodyPr anchor="t">
            <a:normAutofit lnSpcReduction="10000"/>
          </a:bodyPr>
          <a:lstStyle/>
          <a:p>
            <a:pPr marL="0" indent="0">
              <a:buNone/>
            </a:pPr>
            <a:r>
              <a:rPr lang="en-US" sz="2400" dirty="0">
                <a:solidFill>
                  <a:srgbClr val="FFFFFF"/>
                </a:solidFill>
              </a:rPr>
              <a:t>The recommender also shows top movie reviews to highlight popular opinions on recommended movies. </a:t>
            </a:r>
          </a:p>
          <a:p>
            <a:pPr marL="0" indent="0">
              <a:buNone/>
            </a:pPr>
            <a:r>
              <a:rPr lang="en-US" sz="2400" dirty="0">
                <a:solidFill>
                  <a:srgbClr val="FFFFFF"/>
                </a:solidFill>
              </a:rPr>
              <a:t>The algorithm is utilizing a scraper class created for </a:t>
            </a:r>
            <a:r>
              <a:rPr lang="en-US" sz="2400" dirty="0" err="1">
                <a:solidFill>
                  <a:srgbClr val="FFFFFF"/>
                </a:solidFill>
              </a:rPr>
              <a:t>Letterboxd</a:t>
            </a:r>
            <a:r>
              <a:rPr lang="en-US" sz="2400" dirty="0">
                <a:solidFill>
                  <a:srgbClr val="FFFFFF"/>
                </a:solidFill>
              </a:rPr>
              <a:t> website. The scraper class is designed to work with TMDB IDs as input.</a:t>
            </a:r>
          </a:p>
          <a:p>
            <a:pPr marL="0" indent="0">
              <a:buNone/>
            </a:pPr>
            <a:r>
              <a:rPr lang="en-US" sz="2400" dirty="0">
                <a:solidFill>
                  <a:srgbClr val="FFFFFF"/>
                </a:solidFill>
              </a:rPr>
              <a:t>Reviews are scraped in real-time, providing users with up-to-date feedback on recommended movies.</a:t>
            </a:r>
          </a:p>
        </p:txBody>
      </p:sp>
    </p:spTree>
    <p:extLst>
      <p:ext uri="{BB962C8B-B14F-4D97-AF65-F5344CB8AC3E}">
        <p14:creationId xmlns:p14="http://schemas.microsoft.com/office/powerpoint/2010/main" val="389623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bstract background">
            <a:extLst>
              <a:ext uri="{FF2B5EF4-FFF2-40B4-BE49-F238E27FC236}">
                <a16:creationId xmlns:a16="http://schemas.microsoft.com/office/drawing/2014/main" id="{60C4D1BC-95CD-1772-AB4E-805DB709A8A3}"/>
              </a:ext>
            </a:extLst>
          </p:cNvPr>
          <p:cNvPicPr>
            <a:picLocks noChangeAspect="1"/>
          </p:cNvPicPr>
          <p:nvPr/>
        </p:nvPicPr>
        <p:blipFill rotWithShape="1">
          <a:blip r:embed="rId2"/>
          <a:srcRect t="28697" b="2057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2" name="Title 1">
            <a:extLst>
              <a:ext uri="{FF2B5EF4-FFF2-40B4-BE49-F238E27FC236}">
                <a16:creationId xmlns:a16="http://schemas.microsoft.com/office/drawing/2014/main" id="{CA4D5D2D-D720-7B2A-03C0-FC9B955ADDEE}"/>
              </a:ext>
            </a:extLst>
          </p:cNvPr>
          <p:cNvSpPr>
            <a:spLocks noGrp="1"/>
          </p:cNvSpPr>
          <p:nvPr>
            <p:ph type="title"/>
          </p:nvPr>
        </p:nvSpPr>
        <p:spPr>
          <a:xfrm>
            <a:off x="581025" y="628967"/>
            <a:ext cx="3290887" cy="2452687"/>
          </a:xfrm>
        </p:spPr>
        <p:txBody>
          <a:bodyPr anchor="ctr">
            <a:normAutofit/>
          </a:bodyPr>
          <a:lstStyle/>
          <a:p>
            <a:r>
              <a:rPr lang="en-GB" dirty="0">
                <a:solidFill>
                  <a:schemeClr val="bg1"/>
                </a:solidFill>
              </a:rPr>
              <a:t>Final Dataset</a:t>
            </a:r>
          </a:p>
        </p:txBody>
      </p:sp>
      <p:sp>
        <p:nvSpPr>
          <p:cNvPr id="8" name="Content Placeholder 2">
            <a:extLst>
              <a:ext uri="{FF2B5EF4-FFF2-40B4-BE49-F238E27FC236}">
                <a16:creationId xmlns:a16="http://schemas.microsoft.com/office/drawing/2014/main" id="{C37B8BB7-5374-31A3-2901-8A5F744C7DC9}"/>
              </a:ext>
            </a:extLst>
          </p:cNvPr>
          <p:cNvSpPr>
            <a:spLocks noGrp="1"/>
          </p:cNvSpPr>
          <p:nvPr>
            <p:ph idx="1"/>
          </p:nvPr>
        </p:nvSpPr>
        <p:spPr>
          <a:xfrm>
            <a:off x="581026" y="3752850"/>
            <a:ext cx="11128370" cy="2705100"/>
          </a:xfrm>
        </p:spPr>
        <p:txBody>
          <a:bodyPr anchor="ctr">
            <a:normAutofit/>
          </a:bodyPr>
          <a:lstStyle/>
          <a:p>
            <a:pPr marL="0" indent="0">
              <a:buNone/>
            </a:pPr>
            <a:r>
              <a:rPr lang="en-US" sz="2000" dirty="0"/>
              <a:t>To manage its size, the movie data underwent refinement:</a:t>
            </a:r>
          </a:p>
          <a:p>
            <a:r>
              <a:rPr lang="en-US" sz="2000" dirty="0"/>
              <a:t>Empty cells were filled using API calls, while entries with no results from TMDB were dropped.</a:t>
            </a:r>
          </a:p>
          <a:p>
            <a:r>
              <a:rPr lang="en-US" sz="2000" dirty="0"/>
              <a:t>Values were formatted to convert IDs into names and titles.</a:t>
            </a:r>
          </a:p>
          <a:p>
            <a:r>
              <a:rPr lang="en-US" sz="2000" dirty="0"/>
              <a:t>Outliers were identified and checked for logical consistency.</a:t>
            </a:r>
          </a:p>
          <a:p>
            <a:pPr marL="0" indent="0">
              <a:buNone/>
            </a:pPr>
            <a:r>
              <a:rPr lang="en-US" sz="2000" u="sng" dirty="0"/>
              <a:t>Final Data Shape:</a:t>
            </a:r>
            <a:r>
              <a:rPr lang="en-US" sz="2000" dirty="0"/>
              <a:t> The dataset now consists of 37,841 entries with 15 attributes.</a:t>
            </a:r>
          </a:p>
        </p:txBody>
      </p:sp>
    </p:spTree>
    <p:extLst>
      <p:ext uri="{BB962C8B-B14F-4D97-AF65-F5344CB8AC3E}">
        <p14:creationId xmlns:p14="http://schemas.microsoft.com/office/powerpoint/2010/main" val="2650040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70FF16-3861-A95F-DC32-89A31C9F6F73}"/>
              </a:ext>
            </a:extLst>
          </p:cNvPr>
          <p:cNvSpPr>
            <a:spLocks noGrp="1"/>
          </p:cNvSpPr>
          <p:nvPr>
            <p:ph type="title"/>
          </p:nvPr>
        </p:nvSpPr>
        <p:spPr>
          <a:xfrm>
            <a:off x="630936" y="1047801"/>
            <a:ext cx="3429000" cy="1175113"/>
          </a:xfrm>
        </p:spPr>
        <p:txBody>
          <a:bodyPr anchor="b">
            <a:normAutofit/>
          </a:bodyPr>
          <a:lstStyle/>
          <a:p>
            <a:r>
              <a:rPr lang="en-GB" sz="3600" dirty="0"/>
              <a:t>About the data…</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38C866-82F3-99D7-920E-82D67CC93472}"/>
              </a:ext>
            </a:extLst>
          </p:cNvPr>
          <p:cNvSpPr>
            <a:spLocks noGrp="1"/>
          </p:cNvSpPr>
          <p:nvPr>
            <p:ph idx="1"/>
          </p:nvPr>
        </p:nvSpPr>
        <p:spPr>
          <a:xfrm>
            <a:off x="630936" y="2807208"/>
            <a:ext cx="3429000" cy="3613940"/>
          </a:xfrm>
        </p:spPr>
        <p:txBody>
          <a:bodyPr anchor="t">
            <a:normAutofit lnSpcReduction="10000"/>
          </a:bodyPr>
          <a:lstStyle/>
          <a:p>
            <a:pPr marL="0" indent="0">
              <a:lnSpc>
                <a:spcPct val="100000"/>
              </a:lnSpc>
              <a:spcBef>
                <a:spcPts val="0"/>
              </a:spcBef>
              <a:buNone/>
            </a:pPr>
            <a:r>
              <a:rPr lang="en-GB" sz="1600" b="1" dirty="0"/>
              <a:t>Numerical Data: </a:t>
            </a:r>
          </a:p>
          <a:p>
            <a:pPr marL="0" indent="0">
              <a:lnSpc>
                <a:spcPct val="100000"/>
              </a:lnSpc>
              <a:spcBef>
                <a:spcPts val="0"/>
              </a:spcBef>
              <a:buNone/>
            </a:pPr>
            <a:endParaRPr lang="en-GB" sz="1600" b="1" dirty="0"/>
          </a:p>
          <a:p>
            <a:pPr>
              <a:lnSpc>
                <a:spcPct val="100000"/>
              </a:lnSpc>
              <a:spcBef>
                <a:spcPts val="0"/>
              </a:spcBef>
            </a:pPr>
            <a:r>
              <a:rPr lang="en-GB" sz="1600" dirty="0"/>
              <a:t>Movie Length</a:t>
            </a:r>
          </a:p>
          <a:p>
            <a:pPr>
              <a:lnSpc>
                <a:spcPct val="100000"/>
              </a:lnSpc>
              <a:spcBef>
                <a:spcPts val="0"/>
              </a:spcBef>
            </a:pPr>
            <a:r>
              <a:rPr lang="en-GB" sz="1600" dirty="0"/>
              <a:t>Popularity</a:t>
            </a:r>
          </a:p>
          <a:p>
            <a:pPr>
              <a:lnSpc>
                <a:spcPct val="100000"/>
              </a:lnSpc>
              <a:spcBef>
                <a:spcPts val="0"/>
              </a:spcBef>
            </a:pPr>
            <a:r>
              <a:rPr lang="en-GB" sz="1600" dirty="0"/>
              <a:t>Rating</a:t>
            </a:r>
          </a:p>
          <a:p>
            <a:pPr marL="0" indent="0">
              <a:lnSpc>
                <a:spcPct val="100000"/>
              </a:lnSpc>
              <a:spcBef>
                <a:spcPts val="0"/>
              </a:spcBef>
              <a:buNone/>
            </a:pPr>
            <a:endParaRPr lang="en-GB" sz="1600" dirty="0"/>
          </a:p>
          <a:p>
            <a:pPr marL="0" indent="0">
              <a:lnSpc>
                <a:spcPct val="100000"/>
              </a:lnSpc>
              <a:spcBef>
                <a:spcPts val="0"/>
              </a:spcBef>
              <a:buNone/>
            </a:pPr>
            <a:r>
              <a:rPr lang="en-GB" sz="1600" b="1" dirty="0"/>
              <a:t>Categorical Data:</a:t>
            </a:r>
          </a:p>
          <a:p>
            <a:pPr>
              <a:lnSpc>
                <a:spcPct val="100000"/>
              </a:lnSpc>
              <a:spcBef>
                <a:spcPts val="0"/>
              </a:spcBef>
            </a:pPr>
            <a:r>
              <a:rPr lang="en-GB" sz="1600" dirty="0"/>
              <a:t>Genres</a:t>
            </a:r>
          </a:p>
          <a:p>
            <a:pPr marL="0" indent="0">
              <a:lnSpc>
                <a:spcPct val="100000"/>
              </a:lnSpc>
              <a:spcBef>
                <a:spcPts val="0"/>
              </a:spcBef>
              <a:buNone/>
            </a:pPr>
            <a:endParaRPr lang="en-GB" sz="1600" dirty="0"/>
          </a:p>
          <a:p>
            <a:pPr marL="0" indent="0">
              <a:lnSpc>
                <a:spcPct val="100000"/>
              </a:lnSpc>
              <a:spcBef>
                <a:spcPts val="0"/>
              </a:spcBef>
              <a:buNone/>
            </a:pPr>
            <a:r>
              <a:rPr lang="en-GB" sz="1600" b="1" dirty="0"/>
              <a:t>Textual Data: </a:t>
            </a:r>
          </a:p>
          <a:p>
            <a:pPr>
              <a:lnSpc>
                <a:spcPct val="100000"/>
              </a:lnSpc>
              <a:spcBef>
                <a:spcPts val="0"/>
              </a:spcBef>
            </a:pPr>
            <a:r>
              <a:rPr lang="en-GB" sz="1600" dirty="0"/>
              <a:t>Keywords</a:t>
            </a:r>
          </a:p>
          <a:p>
            <a:pPr>
              <a:lnSpc>
                <a:spcPct val="100000"/>
              </a:lnSpc>
              <a:spcBef>
                <a:spcPts val="0"/>
              </a:spcBef>
            </a:pPr>
            <a:r>
              <a:rPr lang="en-GB" sz="1600" dirty="0"/>
              <a:t>Overviews</a:t>
            </a:r>
          </a:p>
          <a:p>
            <a:pPr>
              <a:lnSpc>
                <a:spcPct val="100000"/>
              </a:lnSpc>
              <a:spcBef>
                <a:spcPts val="0"/>
              </a:spcBef>
            </a:pPr>
            <a:r>
              <a:rPr lang="en-GB" sz="1600" dirty="0"/>
              <a:t>Cast</a:t>
            </a:r>
          </a:p>
          <a:p>
            <a:pPr>
              <a:lnSpc>
                <a:spcPct val="100000"/>
              </a:lnSpc>
              <a:spcBef>
                <a:spcPts val="0"/>
              </a:spcBef>
            </a:pPr>
            <a:r>
              <a:rPr lang="en-GB" sz="1600" dirty="0"/>
              <a:t>Crew</a:t>
            </a:r>
          </a:p>
          <a:p>
            <a:pPr>
              <a:lnSpc>
                <a:spcPct val="100000"/>
              </a:lnSpc>
              <a:spcBef>
                <a:spcPts val="0"/>
              </a:spcBef>
            </a:pPr>
            <a:r>
              <a:rPr lang="en-GB" sz="1600" dirty="0"/>
              <a:t>Production Countries</a:t>
            </a:r>
          </a:p>
        </p:txBody>
      </p:sp>
      <p:pic>
        <p:nvPicPr>
          <p:cNvPr id="4" name="Content Placeholder 4" descr="A screenshot of a data&#10;&#10;Description automatically generated">
            <a:extLst>
              <a:ext uri="{FF2B5EF4-FFF2-40B4-BE49-F238E27FC236}">
                <a16:creationId xmlns:a16="http://schemas.microsoft.com/office/drawing/2014/main" id="{D91ABB35-B100-35A9-D6C0-A316D041B578}"/>
              </a:ext>
            </a:extLst>
          </p:cNvPr>
          <p:cNvPicPr>
            <a:picLocks noChangeAspect="1"/>
          </p:cNvPicPr>
          <p:nvPr/>
        </p:nvPicPr>
        <p:blipFill rotWithShape="1">
          <a:blip r:embed="rId2"/>
          <a:srcRect t="8582"/>
          <a:stretch/>
        </p:blipFill>
        <p:spPr>
          <a:xfrm>
            <a:off x="4754889" y="842188"/>
            <a:ext cx="6903720" cy="5112106"/>
          </a:xfrm>
          <a:prstGeom prst="rect">
            <a:avLst/>
          </a:prstGeom>
        </p:spPr>
      </p:pic>
      <p:sp>
        <p:nvSpPr>
          <p:cNvPr id="8" name="Title 1">
            <a:extLst>
              <a:ext uri="{FF2B5EF4-FFF2-40B4-BE49-F238E27FC236}">
                <a16:creationId xmlns:a16="http://schemas.microsoft.com/office/drawing/2014/main" id="{A8340D4A-7774-7E94-E143-4F082712457B}"/>
              </a:ext>
            </a:extLst>
          </p:cNvPr>
          <p:cNvSpPr txBox="1">
            <a:spLocks/>
          </p:cNvSpPr>
          <p:nvPr/>
        </p:nvSpPr>
        <p:spPr>
          <a:xfrm>
            <a:off x="4754889" y="5954294"/>
            <a:ext cx="6903719" cy="4668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000" i="1" dirty="0"/>
              <a:t>Numerical Data Details</a:t>
            </a:r>
          </a:p>
        </p:txBody>
      </p:sp>
    </p:spTree>
    <p:extLst>
      <p:ext uri="{BB962C8B-B14F-4D97-AF65-F5344CB8AC3E}">
        <p14:creationId xmlns:p14="http://schemas.microsoft.com/office/powerpoint/2010/main" val="4264781065"/>
      </p:ext>
    </p:extLst>
  </p:cSld>
  <p:clrMapOvr>
    <a:masterClrMapping/>
  </p:clrMapOvr>
</p:sld>
</file>

<file path=ppt/theme/theme1.xml><?xml version="1.0" encoding="utf-8"?>
<a:theme xmlns:a="http://schemas.openxmlformats.org/drawingml/2006/main" name="ALSTOM TEMA">
  <a:themeElements>
    <a:clrScheme name="Yüzeyler">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ALSTOM TEMA" id="{FD26DCE3-30EE-4245-BB70-F2C78EC0C08B}" vid="{556C9B7E-C886-694C-88C0-1FE26EF87569}"/>
    </a:ext>
  </a:extLst>
</a:theme>
</file>

<file path=ppt/theme/theme2.xml><?xml version="1.0" encoding="utf-8"?>
<a:theme xmlns:a="http://schemas.openxmlformats.org/drawingml/2006/main" name="1_Facett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Personnalisé 1">
      <a:majorFont>
        <a:latin typeface="Nexa Bold"/>
        <a:ea typeface=""/>
        <a:cs typeface=""/>
      </a:majorFont>
      <a:minorFont>
        <a:latin typeface="Calibri"/>
        <a:ea typeface=""/>
        <a:cs typeface=""/>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1_SERES">
  <a:themeElements>
    <a:clrScheme name="Nuances de gri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ERES" id="{0FEC5CA9-7E70-1846-87BA-F9F9313C4940}" vid="{D22EBC50-A3FD-4641-8E46-E789263EE6D6}"/>
    </a:ext>
  </a:extLst>
</a:theme>
</file>

<file path=ppt/theme/theme4.xml><?xml version="1.0" encoding="utf-8"?>
<a:theme xmlns:a="http://schemas.openxmlformats.org/drawingml/2006/main" name="2_SERES">
  <a:themeElements>
    <a:clrScheme name="Yüzeyler">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SERES" id="{0FEC5CA9-7E70-1846-87BA-F9F9313C4940}" vid="{D22EBC50-A3FD-4641-8E46-E789263EE6D6}"/>
    </a:ext>
  </a:extLst>
</a:theme>
</file>

<file path=ppt/theme/theme5.xml><?xml version="1.0" encoding="utf-8"?>
<a:theme xmlns:a="http://schemas.openxmlformats.org/drawingml/2006/main" name="Alstom">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err="1" smtClean="0">
            <a:solidFill>
              <a:schemeClr val="accent3"/>
            </a:solidFill>
          </a:defRPr>
        </a:defPPr>
      </a:lstStyle>
    </a:txDef>
  </a:objectDefaults>
  <a:extraClrSchemeLst/>
  <a:extLst>
    <a:ext uri="{05A4C25C-085E-4340-85A3-A5531E510DB2}">
      <thm15:themeFamily xmlns:thm15="http://schemas.microsoft.com/office/thememl/2012/main" name="Alstom_16_9_2.pptx" id="{C57E7253-FCA8-4F77-B4FD-41CBA0BD5829}" vid="{11E0D888-6912-46DB-82AF-3EA55CB51767}"/>
    </a:ext>
  </a:extLst>
</a:theme>
</file>

<file path=ppt/theme/theme6.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Theme">
  <a:themeElements>
    <a:clrScheme name="Thèm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ALSTOM TEMA</Template>
  <TotalTime>1345</TotalTime>
  <Words>1205</Words>
  <Application>Microsoft Macintosh PowerPoint</Application>
  <PresentationFormat>Widescreen</PresentationFormat>
  <Paragraphs>129</Paragraphs>
  <Slides>18</Slides>
  <Notes>1</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18</vt:i4>
      </vt:variant>
    </vt:vector>
  </HeadingPairs>
  <TitlesOfParts>
    <vt:vector size="41" baseType="lpstr">
      <vt:lpstr>Aptos</vt:lpstr>
      <vt:lpstr>Aptos Display</vt:lpstr>
      <vt:lpstr>Arial</vt:lpstr>
      <vt:lpstr>Calibri</vt:lpstr>
      <vt:lpstr>Calibri Light</vt:lpstr>
      <vt:lpstr>Courier New</vt:lpstr>
      <vt:lpstr>Nexa Bold</vt:lpstr>
      <vt:lpstr>Nexa Light</vt:lpstr>
      <vt:lpstr>Open Sans Light</vt:lpstr>
      <vt:lpstr>Route 159 Bold</vt:lpstr>
      <vt:lpstr>Route 159 SemiBold</vt:lpstr>
      <vt:lpstr>Route 159 UltraLight</vt:lpstr>
      <vt:lpstr>Trebuchet MS</vt:lpstr>
      <vt:lpstr>Wingdings 2</vt:lpstr>
      <vt:lpstr>Wingdings 3</vt:lpstr>
      <vt:lpstr>ALSTOM TEMA</vt:lpstr>
      <vt:lpstr>1_Facette</vt:lpstr>
      <vt:lpstr>1_SERES</vt:lpstr>
      <vt:lpstr>2_SERES</vt:lpstr>
      <vt:lpstr>Alstom</vt:lpstr>
      <vt:lpstr>Office Theme</vt:lpstr>
      <vt:lpstr>1_Office Theme</vt:lpstr>
      <vt:lpstr>4_Office Theme</vt:lpstr>
      <vt:lpstr>Exploring Movie Recommender</vt:lpstr>
      <vt:lpstr>Introduction to Movie Recommenders</vt:lpstr>
      <vt:lpstr>Building a Content-Based Recommender</vt:lpstr>
      <vt:lpstr>Data Selection and Formatting</vt:lpstr>
      <vt:lpstr>Non-Commercial Databases</vt:lpstr>
      <vt:lpstr>PowerPoint Presentation</vt:lpstr>
      <vt:lpstr>Web Scrapping Reviews</vt:lpstr>
      <vt:lpstr>Final Dataset</vt:lpstr>
      <vt:lpstr>About the data…</vt:lpstr>
      <vt:lpstr>Model Building</vt:lpstr>
      <vt:lpstr>Choosing a Model</vt:lpstr>
      <vt:lpstr>Similar but in which way? </vt:lpstr>
      <vt:lpstr>Feature Engineering</vt:lpstr>
      <vt:lpstr>TF-IDF? WT#*?</vt:lpstr>
      <vt:lpstr>Final Recommender Model</vt:lpstr>
      <vt:lpstr>Preprocessing Data</vt:lpstr>
      <vt:lpstr>Final Model</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Movie Recommender</dc:title>
  <dc:creator>Nisa Irem Kilinc</dc:creator>
  <cp:lastModifiedBy>Nisa Irem Kilinc</cp:lastModifiedBy>
  <cp:revision>12</cp:revision>
  <dcterms:created xsi:type="dcterms:W3CDTF">2024-03-14T14:36:59Z</dcterms:created>
  <dcterms:modified xsi:type="dcterms:W3CDTF">2024-03-15T13:02:01Z</dcterms:modified>
</cp:coreProperties>
</file>